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Lst>
  <p:sldSz cy="28757550" cx="51123850"/>
  <p:notesSz cx="6858000" cy="9144000"/>
  <p:embeddedFontLst>
    <p:embeddedFont>
      <p:font typeface="Lato Light"/>
      <p:regular r:id="rId53"/>
      <p:bold r:id="rId54"/>
      <p:italic r:id="rId55"/>
      <p:boldItalic r:id="rId56"/>
    </p:embeddedFont>
    <p:embeddedFont>
      <p:font typeface="Roboto Light"/>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058">
          <p15:clr>
            <a:srgbClr val="A4A3A4"/>
          </p15:clr>
        </p15:guide>
        <p15:guide id="2" pos="16102">
          <p15:clr>
            <a:srgbClr val="A4A3A4"/>
          </p15:clr>
        </p15:guide>
      </p15:sldGuideLst>
    </p:ext>
    <p:ext uri="GoogleSlidesCustomDataVersion2">
      <go:slidesCustomData xmlns:go="http://customooxmlschemas.google.com/" r:id="rId61" roundtripDataSignature="AMtx7mhSQynvocM2ZEB3IyfnEMM/tppW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689DAB-6AC0-4D14-B1C5-48CB8302F77D}">
  <a:tblStyle styleId="{30689DAB-6AC0-4D14-B1C5-48CB8302F77D}"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AE7E8"/>
          </a:solidFill>
        </a:fill>
      </a:tcStyle>
    </a:wholeTbl>
    <a:band1H>
      <a:tcTxStyle/>
      <a:tcStyle>
        <a:fill>
          <a:solidFill>
            <a:srgbClr val="F5CDCF"/>
          </a:solidFill>
        </a:fill>
      </a:tcStyle>
    </a:band1H>
    <a:band2H>
      <a:tcTxStyle/>
    </a:band2H>
    <a:band1V>
      <a:tcTxStyle/>
      <a:tcStyle>
        <a:fill>
          <a:solidFill>
            <a:srgbClr val="F5CDCF"/>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058" orient="horz"/>
        <p:guide pos="16102"/>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1"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RobotoLight-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font" Target="fonts/LatoLight-regular.fntdata"/><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font" Target="fonts/LatoLight-italic.fntdata"/><Relationship Id="rId10" Type="http://schemas.openxmlformats.org/officeDocument/2006/relationships/slide" Target="slides/slide4.xml"/><Relationship Id="rId54" Type="http://schemas.openxmlformats.org/officeDocument/2006/relationships/font" Target="fonts/LatoLight-bold.fntdata"/><Relationship Id="rId13" Type="http://schemas.openxmlformats.org/officeDocument/2006/relationships/slide" Target="slides/slide7.xml"/><Relationship Id="rId57" Type="http://schemas.openxmlformats.org/officeDocument/2006/relationships/font" Target="fonts/RobotoLight-regular.fntdata"/><Relationship Id="rId12" Type="http://schemas.openxmlformats.org/officeDocument/2006/relationships/slide" Target="slides/slide6.xml"/><Relationship Id="rId56" Type="http://schemas.openxmlformats.org/officeDocument/2006/relationships/font" Target="fonts/LatoLight-boldItalic.fntdata"/><Relationship Id="rId15" Type="http://schemas.openxmlformats.org/officeDocument/2006/relationships/slide" Target="slides/slide9.xml"/><Relationship Id="rId59" Type="http://schemas.openxmlformats.org/officeDocument/2006/relationships/font" Target="fonts/RobotoLight-italic.fntdata"/><Relationship Id="rId14" Type="http://schemas.openxmlformats.org/officeDocument/2006/relationships/slide" Target="slides/slide8.xml"/><Relationship Id="rId58" Type="http://schemas.openxmlformats.org/officeDocument/2006/relationships/font" Target="fonts/RobotoLight-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 name="Google Shape;302;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p1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1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7" name="Google Shape;337;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8" name="Google Shape;338;p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 name="Google Shape;350;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1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 name="Google Shape;364;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8" name="Google Shape;378;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p2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7" name="Google Shape;397;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8" name="Google Shape;398;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2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 name="Google Shape;409;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2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2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3" name="Google Shape;423;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p2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2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3" name="Google Shape;433;p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4" name="Google Shape;434;p2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p2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 name="Google Shape;446;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7" name="Google Shape;447;p2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8" name="Shape 458"/>
        <p:cNvGrpSpPr/>
        <p:nvPr/>
      </p:nvGrpSpPr>
      <p:grpSpPr>
        <a:xfrm>
          <a:off x="0" y="0"/>
          <a:ext cx="0" cy="0"/>
          <a:chOff x="0" y="0"/>
          <a:chExt cx="0" cy="0"/>
        </a:xfrm>
      </p:grpSpPr>
      <p:sp>
        <p:nvSpPr>
          <p:cNvPr id="459" name="Google Shape;459;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p2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2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8" name="Google Shape;468;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9" name="Google Shape;469;p2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Google Shape;481;p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2" name="Google Shape;482;p2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2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5" name="Google Shape;495;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6" name="Google Shape;496;p2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3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 name="Google Shape;509;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0" name="Google Shape;510;p3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3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3" name="Google Shape;523;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4" name="Google Shape;524;p3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p3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 name="Google Shape;539;p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0" name="Google Shape;540;p3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3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 name="Google Shape;552;p3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3" name="Google Shape;553;p3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6" name="Google Shape;566;p3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3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4" name="Google Shape;574;p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5" name="Google Shape;575;p3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p3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87" name="Google Shape;587;p3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8" name="Google Shape;588;p3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3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1" name="Google Shape;601;p3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2" name="Google Shape;602;p3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3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5" name="Google Shape;615;p3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6" name="Google Shape;616;p3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p3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5" name="Google Shape;635;p3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6" name="Google Shape;636;p3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40: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54" name="Google Shape;654;p4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5" name="Google Shape;655;p4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4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7" name="Google Shape;667;p4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8" name="Google Shape;668;p4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1" name="Google Shape;681;p4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p43: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9" name="Google Shape;689;p4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0" name="Google Shape;690;p4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p4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3" name="Google Shape;703;p4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4" name="Google Shape;704;p4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6" name="Shape 726"/>
        <p:cNvGrpSpPr/>
        <p:nvPr/>
      </p:nvGrpSpPr>
      <p:grpSpPr>
        <a:xfrm>
          <a:off x="0" y="0"/>
          <a:ext cx="0" cy="0"/>
          <a:chOff x="0" y="0"/>
          <a:chExt cx="0" cy="0"/>
        </a:xfrm>
      </p:grpSpPr>
      <p:sp>
        <p:nvSpPr>
          <p:cNvPr id="727" name="Google Shape;727;p4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8" name="Google Shape;728;p4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9" name="Google Shape;729;p4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4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8: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9: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5" name="Shape 15"/>
        <p:cNvGrpSpPr/>
        <p:nvPr/>
      </p:nvGrpSpPr>
      <p:grpSpPr>
        <a:xfrm>
          <a:off x="0" y="0"/>
          <a:ext cx="0" cy="0"/>
          <a:chOff x="0" y="0"/>
          <a:chExt cx="0" cy="0"/>
        </a:xfrm>
      </p:grpSpPr>
      <p:sp>
        <p:nvSpPr>
          <p:cNvPr id="16" name="Google Shape;16;p48"/>
          <p:cNvSpPr txBox="1"/>
          <p:nvPr>
            <p:ph type="ctrTitle"/>
          </p:nvPr>
        </p:nvSpPr>
        <p:spPr>
          <a:xfrm>
            <a:off x="3834291" y="8933488"/>
            <a:ext cx="43455272" cy="6164236"/>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48"/>
          <p:cNvSpPr txBox="1"/>
          <p:nvPr>
            <p:ph idx="1" type="subTitle"/>
          </p:nvPr>
        </p:nvSpPr>
        <p:spPr>
          <a:xfrm>
            <a:off x="7668579" y="16295953"/>
            <a:ext cx="35786696" cy="7349155"/>
          </a:xfrm>
          <a:prstGeom prst="rect">
            <a:avLst/>
          </a:prstGeom>
          <a:noFill/>
          <a:ln>
            <a:noFill/>
          </a:ln>
        </p:spPr>
        <p:txBody>
          <a:bodyPr anchorCtr="0" anchor="t" bIns="228200" lIns="456400" spcFirstLastPara="1" rIns="456400" wrap="square" tIns="228200">
            <a:normAutofit/>
          </a:bodyPr>
          <a:lstStyle>
            <a:lvl1pPr lvl="0" algn="ctr">
              <a:spcBef>
                <a:spcPts val="3180"/>
              </a:spcBef>
              <a:spcAft>
                <a:spcPts val="0"/>
              </a:spcAft>
              <a:buClr>
                <a:srgbClr val="888889"/>
              </a:buClr>
              <a:buSzPts val="15900"/>
              <a:buNone/>
              <a:defRPr>
                <a:solidFill>
                  <a:srgbClr val="888889"/>
                </a:solidFill>
              </a:defRPr>
            </a:lvl1pPr>
            <a:lvl2pPr lvl="1" algn="ctr">
              <a:spcBef>
                <a:spcPts val="2800"/>
              </a:spcBef>
              <a:spcAft>
                <a:spcPts val="0"/>
              </a:spcAft>
              <a:buClr>
                <a:srgbClr val="888889"/>
              </a:buClr>
              <a:buSzPts val="14000"/>
              <a:buNone/>
              <a:defRPr>
                <a:solidFill>
                  <a:srgbClr val="888889"/>
                </a:solidFill>
              </a:defRPr>
            </a:lvl2pPr>
            <a:lvl3pPr lvl="2" algn="ctr">
              <a:spcBef>
                <a:spcPts val="2400"/>
              </a:spcBef>
              <a:spcAft>
                <a:spcPts val="0"/>
              </a:spcAft>
              <a:buClr>
                <a:srgbClr val="888889"/>
              </a:buClr>
              <a:buSzPts val="12000"/>
              <a:buNone/>
              <a:defRPr>
                <a:solidFill>
                  <a:srgbClr val="888889"/>
                </a:solidFill>
              </a:defRPr>
            </a:lvl3pPr>
            <a:lvl4pPr lvl="3" algn="ctr">
              <a:spcBef>
                <a:spcPts val="1980"/>
              </a:spcBef>
              <a:spcAft>
                <a:spcPts val="0"/>
              </a:spcAft>
              <a:buClr>
                <a:srgbClr val="888889"/>
              </a:buClr>
              <a:buSzPts val="9900"/>
              <a:buNone/>
              <a:defRPr>
                <a:solidFill>
                  <a:srgbClr val="888889"/>
                </a:solidFill>
              </a:defRPr>
            </a:lvl4pPr>
            <a:lvl5pPr lvl="4" algn="ctr">
              <a:spcBef>
                <a:spcPts val="1980"/>
              </a:spcBef>
              <a:spcAft>
                <a:spcPts val="0"/>
              </a:spcAft>
              <a:buClr>
                <a:srgbClr val="888889"/>
              </a:buClr>
              <a:buSzPts val="9900"/>
              <a:buNone/>
              <a:defRPr>
                <a:solidFill>
                  <a:srgbClr val="888889"/>
                </a:solidFill>
              </a:defRPr>
            </a:lvl5pPr>
            <a:lvl6pPr lvl="5" algn="ctr">
              <a:spcBef>
                <a:spcPts val="1980"/>
              </a:spcBef>
              <a:spcAft>
                <a:spcPts val="0"/>
              </a:spcAft>
              <a:buClr>
                <a:srgbClr val="888889"/>
              </a:buClr>
              <a:buSzPts val="9900"/>
              <a:buNone/>
              <a:defRPr>
                <a:solidFill>
                  <a:srgbClr val="888889"/>
                </a:solidFill>
              </a:defRPr>
            </a:lvl6pPr>
            <a:lvl7pPr lvl="6" algn="ctr">
              <a:spcBef>
                <a:spcPts val="1980"/>
              </a:spcBef>
              <a:spcAft>
                <a:spcPts val="0"/>
              </a:spcAft>
              <a:buClr>
                <a:srgbClr val="888889"/>
              </a:buClr>
              <a:buSzPts val="9900"/>
              <a:buNone/>
              <a:defRPr>
                <a:solidFill>
                  <a:srgbClr val="888889"/>
                </a:solidFill>
              </a:defRPr>
            </a:lvl7pPr>
            <a:lvl8pPr lvl="7" algn="ctr">
              <a:spcBef>
                <a:spcPts val="1980"/>
              </a:spcBef>
              <a:spcAft>
                <a:spcPts val="0"/>
              </a:spcAft>
              <a:buClr>
                <a:srgbClr val="888889"/>
              </a:buClr>
              <a:buSzPts val="9900"/>
              <a:buNone/>
              <a:defRPr>
                <a:solidFill>
                  <a:srgbClr val="888889"/>
                </a:solidFill>
              </a:defRPr>
            </a:lvl8pPr>
            <a:lvl9pPr lvl="8" algn="ctr">
              <a:spcBef>
                <a:spcPts val="1980"/>
              </a:spcBef>
              <a:spcAft>
                <a:spcPts val="0"/>
              </a:spcAft>
              <a:buClr>
                <a:srgbClr val="888889"/>
              </a:buClr>
              <a:buSzPts val="9900"/>
              <a:buNone/>
              <a:defRPr>
                <a:solidFill>
                  <a:srgbClr val="888889"/>
                </a:solidFill>
              </a:defRPr>
            </a:lvl9pPr>
          </a:lstStyle>
          <a:p/>
        </p:txBody>
      </p:sp>
      <p:sp>
        <p:nvSpPr>
          <p:cNvPr id="18" name="Google Shape;18;p48"/>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8"/>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8"/>
          <p:cNvSpPr/>
          <p:nvPr>
            <p:ph idx="2" type="pic"/>
          </p:nvPr>
        </p:nvSpPr>
        <p:spPr>
          <a:xfrm>
            <a:off x="33194625" y="1"/>
            <a:ext cx="18030825" cy="25857199"/>
          </a:xfrm>
          <a:prstGeom prst="rect">
            <a:avLst/>
          </a:prstGeom>
          <a:noFill/>
          <a:ln>
            <a:noFill/>
          </a:ln>
        </p:spPr>
      </p:sp>
      <p:sp>
        <p:nvSpPr>
          <p:cNvPr id="21" name="Google Shape;21;p48"/>
          <p:cNvSpPr txBox="1"/>
          <p:nvPr>
            <p:ph idx="12" type="sldNum"/>
          </p:nvPr>
        </p:nvSpPr>
        <p:spPr>
          <a:xfrm>
            <a:off x="38660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b="0" i="0" sz="6000" u="none" cap="none" strike="noStrike">
                <a:solidFill>
                  <a:srgbClr val="888889"/>
                </a:solidFill>
                <a:latin typeface="Arial"/>
                <a:ea typeface="Arial"/>
                <a:cs typeface="Arial"/>
                <a:sym typeface="Arial"/>
              </a:defRPr>
            </a:lvl1pPr>
            <a:lvl2pPr indent="0" lvl="1" marL="0" algn="r">
              <a:spcBef>
                <a:spcPts val="0"/>
              </a:spcBef>
              <a:buNone/>
              <a:defRPr b="0" i="0" sz="6000" u="none" cap="none" strike="noStrike">
                <a:solidFill>
                  <a:srgbClr val="888889"/>
                </a:solidFill>
                <a:latin typeface="Arial"/>
                <a:ea typeface="Arial"/>
                <a:cs typeface="Arial"/>
                <a:sym typeface="Arial"/>
              </a:defRPr>
            </a:lvl2pPr>
            <a:lvl3pPr indent="0" lvl="2" marL="0" algn="r">
              <a:spcBef>
                <a:spcPts val="0"/>
              </a:spcBef>
              <a:buNone/>
              <a:defRPr b="0" i="0" sz="6000" u="none" cap="none" strike="noStrike">
                <a:solidFill>
                  <a:srgbClr val="888889"/>
                </a:solidFill>
                <a:latin typeface="Arial"/>
                <a:ea typeface="Arial"/>
                <a:cs typeface="Arial"/>
                <a:sym typeface="Arial"/>
              </a:defRPr>
            </a:lvl3pPr>
            <a:lvl4pPr indent="0" lvl="3" marL="0" algn="r">
              <a:spcBef>
                <a:spcPts val="0"/>
              </a:spcBef>
              <a:buNone/>
              <a:defRPr b="0" i="0" sz="6000" u="none" cap="none" strike="noStrike">
                <a:solidFill>
                  <a:srgbClr val="888889"/>
                </a:solidFill>
                <a:latin typeface="Arial"/>
                <a:ea typeface="Arial"/>
                <a:cs typeface="Arial"/>
                <a:sym typeface="Arial"/>
              </a:defRPr>
            </a:lvl4pPr>
            <a:lvl5pPr indent="0" lvl="4" marL="0" algn="r">
              <a:spcBef>
                <a:spcPts val="0"/>
              </a:spcBef>
              <a:buNone/>
              <a:defRPr b="0" i="0" sz="6000" u="none" cap="none" strike="noStrike">
                <a:solidFill>
                  <a:srgbClr val="888889"/>
                </a:solidFill>
                <a:latin typeface="Arial"/>
                <a:ea typeface="Arial"/>
                <a:cs typeface="Arial"/>
                <a:sym typeface="Arial"/>
              </a:defRPr>
            </a:lvl5pPr>
            <a:lvl6pPr indent="0" lvl="5" marL="0" algn="r">
              <a:spcBef>
                <a:spcPts val="0"/>
              </a:spcBef>
              <a:buNone/>
              <a:defRPr b="0" i="0" sz="6000" u="none" cap="none" strike="noStrike">
                <a:solidFill>
                  <a:srgbClr val="888889"/>
                </a:solidFill>
                <a:latin typeface="Arial"/>
                <a:ea typeface="Arial"/>
                <a:cs typeface="Arial"/>
                <a:sym typeface="Arial"/>
              </a:defRPr>
            </a:lvl6pPr>
            <a:lvl7pPr indent="0" lvl="6" marL="0" algn="r">
              <a:spcBef>
                <a:spcPts val="0"/>
              </a:spcBef>
              <a:buNone/>
              <a:defRPr b="0" i="0" sz="6000" u="none" cap="none" strike="noStrike">
                <a:solidFill>
                  <a:srgbClr val="888889"/>
                </a:solidFill>
                <a:latin typeface="Arial"/>
                <a:ea typeface="Arial"/>
                <a:cs typeface="Arial"/>
                <a:sym typeface="Arial"/>
              </a:defRPr>
            </a:lvl7pPr>
            <a:lvl8pPr indent="0" lvl="7" marL="0" algn="r">
              <a:spcBef>
                <a:spcPts val="0"/>
              </a:spcBef>
              <a:buNone/>
              <a:defRPr b="0" i="0" sz="6000" u="none" cap="none" strike="noStrike">
                <a:solidFill>
                  <a:srgbClr val="888889"/>
                </a:solidFill>
                <a:latin typeface="Arial"/>
                <a:ea typeface="Arial"/>
                <a:cs typeface="Arial"/>
                <a:sym typeface="Arial"/>
              </a:defRPr>
            </a:lvl8pPr>
            <a:lvl9pPr indent="0" lvl="8" mar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57"/>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57"/>
          <p:cNvSpPr txBox="1"/>
          <p:nvPr>
            <p:ph idx="1" type="body"/>
          </p:nvPr>
        </p:nvSpPr>
        <p:spPr>
          <a:xfrm rot="5400000">
            <a:off x="16072596" y="-6806300"/>
            <a:ext cx="18978662" cy="46011466"/>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57"/>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57"/>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57"/>
          <p:cNvSpPr txBox="1"/>
          <p:nvPr>
            <p:ph idx="12" type="sldNum"/>
          </p:nvPr>
        </p:nvSpPr>
        <p:spPr>
          <a:xfrm>
            <a:off x="38315161" y="26403501"/>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58"/>
          <p:cNvSpPr txBox="1"/>
          <p:nvPr>
            <p:ph type="title"/>
          </p:nvPr>
        </p:nvSpPr>
        <p:spPr>
          <a:xfrm rot="5400000">
            <a:off x="134471421" y="17287035"/>
            <a:ext cx="73684596" cy="46020338"/>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58"/>
          <p:cNvSpPr txBox="1"/>
          <p:nvPr>
            <p:ph idx="1" type="body"/>
          </p:nvPr>
        </p:nvSpPr>
        <p:spPr>
          <a:xfrm rot="5400000">
            <a:off x="41995830" y="-28316152"/>
            <a:ext cx="73684596" cy="137226712"/>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58"/>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58"/>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58"/>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2" name="Shape 22"/>
        <p:cNvGrpSpPr/>
        <p:nvPr/>
      </p:nvGrpSpPr>
      <p:grpSpPr>
        <a:xfrm>
          <a:off x="0" y="0"/>
          <a:ext cx="0" cy="0"/>
          <a:chOff x="0" y="0"/>
          <a:chExt cx="0" cy="0"/>
        </a:xfrm>
      </p:grpSpPr>
      <p:sp>
        <p:nvSpPr>
          <p:cNvPr id="23" name="Google Shape;23;p49"/>
          <p:cNvSpPr txBox="1"/>
          <p:nvPr>
            <p:ph idx="1" type="body"/>
          </p:nvPr>
        </p:nvSpPr>
        <p:spPr>
          <a:xfrm>
            <a:off x="2556194" y="6710102"/>
            <a:ext cx="46011466" cy="18978662"/>
          </a:xfrm>
          <a:prstGeom prst="rect">
            <a:avLst/>
          </a:prstGeom>
          <a:noFill/>
          <a:ln>
            <a:noFill/>
          </a:ln>
        </p:spPr>
        <p:txBody>
          <a:bodyPr anchorCtr="0" anchor="t" bIns="228200" lIns="456400" spcFirstLastPara="1" rIns="456400" wrap="square" tIns="2282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9"/>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9"/>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9"/>
          <p:cNvSpPr txBox="1"/>
          <p:nvPr>
            <p:ph idx="12" type="sldNum"/>
          </p:nvPr>
        </p:nvSpPr>
        <p:spPr>
          <a:xfrm>
            <a:off x="387622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b="0" i="0" sz="6000" u="none" cap="none" strike="noStrike">
                <a:solidFill>
                  <a:srgbClr val="888889"/>
                </a:solidFill>
                <a:latin typeface="Arial"/>
                <a:ea typeface="Arial"/>
                <a:cs typeface="Arial"/>
                <a:sym typeface="Arial"/>
              </a:defRPr>
            </a:lvl1pPr>
            <a:lvl2pPr indent="0" lvl="1" marL="0" algn="r">
              <a:spcBef>
                <a:spcPts val="0"/>
              </a:spcBef>
              <a:buNone/>
              <a:defRPr b="0" i="0" sz="6000" u="none" cap="none" strike="noStrike">
                <a:solidFill>
                  <a:srgbClr val="888889"/>
                </a:solidFill>
                <a:latin typeface="Arial"/>
                <a:ea typeface="Arial"/>
                <a:cs typeface="Arial"/>
                <a:sym typeface="Arial"/>
              </a:defRPr>
            </a:lvl2pPr>
            <a:lvl3pPr indent="0" lvl="2" marL="0" algn="r">
              <a:spcBef>
                <a:spcPts val="0"/>
              </a:spcBef>
              <a:buNone/>
              <a:defRPr b="0" i="0" sz="6000" u="none" cap="none" strike="noStrike">
                <a:solidFill>
                  <a:srgbClr val="888889"/>
                </a:solidFill>
                <a:latin typeface="Arial"/>
                <a:ea typeface="Arial"/>
                <a:cs typeface="Arial"/>
                <a:sym typeface="Arial"/>
              </a:defRPr>
            </a:lvl3pPr>
            <a:lvl4pPr indent="0" lvl="3" marL="0" algn="r">
              <a:spcBef>
                <a:spcPts val="0"/>
              </a:spcBef>
              <a:buNone/>
              <a:defRPr b="0" i="0" sz="6000" u="none" cap="none" strike="noStrike">
                <a:solidFill>
                  <a:srgbClr val="888889"/>
                </a:solidFill>
                <a:latin typeface="Arial"/>
                <a:ea typeface="Arial"/>
                <a:cs typeface="Arial"/>
                <a:sym typeface="Arial"/>
              </a:defRPr>
            </a:lvl4pPr>
            <a:lvl5pPr indent="0" lvl="4" marL="0" algn="r">
              <a:spcBef>
                <a:spcPts val="0"/>
              </a:spcBef>
              <a:buNone/>
              <a:defRPr b="0" i="0" sz="6000" u="none" cap="none" strike="noStrike">
                <a:solidFill>
                  <a:srgbClr val="888889"/>
                </a:solidFill>
                <a:latin typeface="Arial"/>
                <a:ea typeface="Arial"/>
                <a:cs typeface="Arial"/>
                <a:sym typeface="Arial"/>
              </a:defRPr>
            </a:lvl5pPr>
            <a:lvl6pPr indent="0" lvl="5" marL="0" algn="r">
              <a:spcBef>
                <a:spcPts val="0"/>
              </a:spcBef>
              <a:buNone/>
              <a:defRPr b="0" i="0" sz="6000" u="none" cap="none" strike="noStrike">
                <a:solidFill>
                  <a:srgbClr val="888889"/>
                </a:solidFill>
                <a:latin typeface="Arial"/>
                <a:ea typeface="Arial"/>
                <a:cs typeface="Arial"/>
                <a:sym typeface="Arial"/>
              </a:defRPr>
            </a:lvl6pPr>
            <a:lvl7pPr indent="0" lvl="6" marL="0" algn="r">
              <a:spcBef>
                <a:spcPts val="0"/>
              </a:spcBef>
              <a:buNone/>
              <a:defRPr b="0" i="0" sz="6000" u="none" cap="none" strike="noStrike">
                <a:solidFill>
                  <a:srgbClr val="888889"/>
                </a:solidFill>
                <a:latin typeface="Arial"/>
                <a:ea typeface="Arial"/>
                <a:cs typeface="Arial"/>
                <a:sym typeface="Arial"/>
              </a:defRPr>
            </a:lvl7pPr>
            <a:lvl8pPr indent="0" lvl="7" marL="0" algn="r">
              <a:spcBef>
                <a:spcPts val="0"/>
              </a:spcBef>
              <a:buNone/>
              <a:defRPr b="0" i="0" sz="6000" u="none" cap="none" strike="noStrike">
                <a:solidFill>
                  <a:srgbClr val="888889"/>
                </a:solidFill>
                <a:latin typeface="Arial"/>
                <a:ea typeface="Arial"/>
                <a:cs typeface="Arial"/>
                <a:sym typeface="Arial"/>
              </a:defRPr>
            </a:lvl8pPr>
            <a:lvl9pPr indent="0" lvl="8" mar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7" name="Google Shape;27;p49"/>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50"/>
          <p:cNvSpPr txBox="1"/>
          <p:nvPr>
            <p:ph type="title"/>
          </p:nvPr>
        </p:nvSpPr>
        <p:spPr>
          <a:xfrm>
            <a:off x="4038433" y="18479400"/>
            <a:ext cx="43455272" cy="5711572"/>
          </a:xfrm>
          <a:prstGeom prst="rect">
            <a:avLst/>
          </a:prstGeom>
          <a:noFill/>
          <a:ln>
            <a:noFill/>
          </a:ln>
        </p:spPr>
        <p:txBody>
          <a:bodyPr anchorCtr="0" anchor="t" bIns="228200" lIns="456400" spcFirstLastPara="1" rIns="456400" wrap="square" tIns="228200">
            <a:normAutofit/>
          </a:bodyPr>
          <a:lstStyle>
            <a:lvl1pPr lvl="0" algn="l">
              <a:spcBef>
                <a:spcPts val="0"/>
              </a:spcBef>
              <a:spcAft>
                <a:spcPts val="0"/>
              </a:spcAft>
              <a:buClr>
                <a:schemeClr val="dk1"/>
              </a:buClr>
              <a:buSzPts val="20000"/>
              <a:buFont typeface="Calibri"/>
              <a:buNone/>
              <a:defRPr b="1" sz="20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50"/>
          <p:cNvSpPr txBox="1"/>
          <p:nvPr>
            <p:ph idx="1" type="body"/>
          </p:nvPr>
        </p:nvSpPr>
        <p:spPr>
          <a:xfrm>
            <a:off x="4038433" y="12188684"/>
            <a:ext cx="43455272" cy="6290715"/>
          </a:xfrm>
          <a:prstGeom prst="rect">
            <a:avLst/>
          </a:prstGeom>
          <a:noFill/>
          <a:ln>
            <a:noFill/>
          </a:ln>
        </p:spPr>
        <p:txBody>
          <a:bodyPr anchorCtr="0" anchor="b" bIns="228200" lIns="456400" spcFirstLastPara="1" rIns="456400" wrap="square" tIns="228200">
            <a:normAutofit/>
          </a:bodyPr>
          <a:lstStyle>
            <a:lvl1pPr indent="-228600" lvl="0" marL="457200" algn="l">
              <a:spcBef>
                <a:spcPts val="1980"/>
              </a:spcBef>
              <a:spcAft>
                <a:spcPts val="0"/>
              </a:spcAft>
              <a:buClr>
                <a:srgbClr val="888889"/>
              </a:buClr>
              <a:buSzPts val="9900"/>
              <a:buNone/>
              <a:defRPr sz="9900">
                <a:solidFill>
                  <a:srgbClr val="888889"/>
                </a:solidFill>
              </a:defRPr>
            </a:lvl1pPr>
            <a:lvl2pPr indent="-228600" lvl="1" marL="914400" algn="l">
              <a:spcBef>
                <a:spcPts val="1780"/>
              </a:spcBef>
              <a:spcAft>
                <a:spcPts val="0"/>
              </a:spcAft>
              <a:buClr>
                <a:srgbClr val="888889"/>
              </a:buClr>
              <a:buSzPts val="8900"/>
              <a:buNone/>
              <a:defRPr sz="8900">
                <a:solidFill>
                  <a:srgbClr val="888889"/>
                </a:solidFill>
              </a:defRPr>
            </a:lvl2pPr>
            <a:lvl3pPr indent="-228600" lvl="2" marL="1371600" algn="l">
              <a:spcBef>
                <a:spcPts val="1600"/>
              </a:spcBef>
              <a:spcAft>
                <a:spcPts val="0"/>
              </a:spcAft>
              <a:buClr>
                <a:srgbClr val="888889"/>
              </a:buClr>
              <a:buSzPts val="8000"/>
              <a:buNone/>
              <a:defRPr sz="8000">
                <a:solidFill>
                  <a:srgbClr val="888889"/>
                </a:solidFill>
              </a:defRPr>
            </a:lvl3pPr>
            <a:lvl4pPr indent="-228600" lvl="3" marL="1828800" algn="l">
              <a:spcBef>
                <a:spcPts val="1400"/>
              </a:spcBef>
              <a:spcAft>
                <a:spcPts val="0"/>
              </a:spcAft>
              <a:buClr>
                <a:srgbClr val="888889"/>
              </a:buClr>
              <a:buSzPts val="7000"/>
              <a:buNone/>
              <a:defRPr sz="7000">
                <a:solidFill>
                  <a:srgbClr val="888889"/>
                </a:solidFill>
              </a:defRPr>
            </a:lvl4pPr>
            <a:lvl5pPr indent="-228600" lvl="4" marL="2286000" algn="l">
              <a:spcBef>
                <a:spcPts val="1400"/>
              </a:spcBef>
              <a:spcAft>
                <a:spcPts val="0"/>
              </a:spcAft>
              <a:buClr>
                <a:srgbClr val="888889"/>
              </a:buClr>
              <a:buSzPts val="7000"/>
              <a:buNone/>
              <a:defRPr sz="7000">
                <a:solidFill>
                  <a:srgbClr val="888889"/>
                </a:solidFill>
              </a:defRPr>
            </a:lvl5pPr>
            <a:lvl6pPr indent="-228600" lvl="5" marL="2743200" algn="l">
              <a:spcBef>
                <a:spcPts val="1400"/>
              </a:spcBef>
              <a:spcAft>
                <a:spcPts val="0"/>
              </a:spcAft>
              <a:buClr>
                <a:srgbClr val="888889"/>
              </a:buClr>
              <a:buSzPts val="7000"/>
              <a:buNone/>
              <a:defRPr sz="7000">
                <a:solidFill>
                  <a:srgbClr val="888889"/>
                </a:solidFill>
              </a:defRPr>
            </a:lvl6pPr>
            <a:lvl7pPr indent="-228600" lvl="6" marL="3200400" algn="l">
              <a:spcBef>
                <a:spcPts val="1400"/>
              </a:spcBef>
              <a:spcAft>
                <a:spcPts val="0"/>
              </a:spcAft>
              <a:buClr>
                <a:srgbClr val="888889"/>
              </a:buClr>
              <a:buSzPts val="7000"/>
              <a:buNone/>
              <a:defRPr sz="7000">
                <a:solidFill>
                  <a:srgbClr val="888889"/>
                </a:solidFill>
              </a:defRPr>
            </a:lvl7pPr>
            <a:lvl8pPr indent="-228600" lvl="7" marL="3657600" algn="l">
              <a:spcBef>
                <a:spcPts val="1400"/>
              </a:spcBef>
              <a:spcAft>
                <a:spcPts val="0"/>
              </a:spcAft>
              <a:buClr>
                <a:srgbClr val="888889"/>
              </a:buClr>
              <a:buSzPts val="7000"/>
              <a:buNone/>
              <a:defRPr sz="7000">
                <a:solidFill>
                  <a:srgbClr val="888889"/>
                </a:solidFill>
              </a:defRPr>
            </a:lvl8pPr>
            <a:lvl9pPr indent="-228600" lvl="8" marL="4114800" algn="l">
              <a:spcBef>
                <a:spcPts val="1400"/>
              </a:spcBef>
              <a:spcAft>
                <a:spcPts val="0"/>
              </a:spcAft>
              <a:buClr>
                <a:srgbClr val="888889"/>
              </a:buClr>
              <a:buSzPts val="7000"/>
              <a:buNone/>
              <a:defRPr sz="7000">
                <a:solidFill>
                  <a:srgbClr val="888889"/>
                </a:solidFill>
              </a:defRPr>
            </a:lvl9pPr>
          </a:lstStyle>
          <a:p/>
        </p:txBody>
      </p:sp>
      <p:sp>
        <p:nvSpPr>
          <p:cNvPr id="31" name="Google Shape;31;p50"/>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0"/>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50"/>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34" name="Shape 34"/>
        <p:cNvGrpSpPr/>
        <p:nvPr/>
      </p:nvGrpSpPr>
      <p:grpSpPr>
        <a:xfrm>
          <a:off x="0" y="0"/>
          <a:ext cx="0" cy="0"/>
          <a:chOff x="0" y="0"/>
          <a:chExt cx="0" cy="0"/>
        </a:xfrm>
      </p:grpSpPr>
      <p:sp>
        <p:nvSpPr>
          <p:cNvPr id="35" name="Google Shape;35;p51"/>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1"/>
          <p:cNvSpPr txBox="1"/>
          <p:nvPr>
            <p:ph idx="1" type="body"/>
          </p:nvPr>
        </p:nvSpPr>
        <p:spPr>
          <a:xfrm>
            <a:off x="102700362" y="20150270"/>
            <a:ext cx="91623523" cy="56989234"/>
          </a:xfrm>
          <a:prstGeom prst="rect">
            <a:avLst/>
          </a:prstGeom>
          <a:noFill/>
          <a:ln>
            <a:noFill/>
          </a:ln>
        </p:spPr>
        <p:txBody>
          <a:bodyPr anchorCtr="0" anchor="t" bIns="228200" lIns="456400" spcFirstLastPara="1" rIns="456400" wrap="square" tIns="228200">
            <a:normAutofit/>
          </a:bodyPr>
          <a:lstStyle>
            <a:lvl1pPr indent="-1117600" lvl="0" marL="457200" algn="l">
              <a:spcBef>
                <a:spcPts val="2800"/>
              </a:spcBef>
              <a:spcAft>
                <a:spcPts val="0"/>
              </a:spcAft>
              <a:buClr>
                <a:schemeClr val="dk1"/>
              </a:buClr>
              <a:buSzPts val="14000"/>
              <a:buChar char="•"/>
              <a:defRPr sz="14000"/>
            </a:lvl1pPr>
            <a:lvl2pPr indent="-990600" lvl="1" marL="914400" algn="l">
              <a:spcBef>
                <a:spcPts val="2400"/>
              </a:spcBef>
              <a:spcAft>
                <a:spcPts val="0"/>
              </a:spcAft>
              <a:buClr>
                <a:schemeClr val="dk1"/>
              </a:buClr>
              <a:buSzPts val="12000"/>
              <a:buChar char="–"/>
              <a:defRPr sz="12000"/>
            </a:lvl2pPr>
            <a:lvl3pPr indent="-857250" lvl="2" marL="1371600" algn="l">
              <a:spcBef>
                <a:spcPts val="1980"/>
              </a:spcBef>
              <a:spcAft>
                <a:spcPts val="0"/>
              </a:spcAft>
              <a:buClr>
                <a:schemeClr val="dk1"/>
              </a:buClr>
              <a:buSzPts val="9900"/>
              <a:buChar char="•"/>
              <a:defRPr sz="9900"/>
            </a:lvl3pPr>
            <a:lvl4pPr indent="-793750" lvl="3" marL="1828800" algn="l">
              <a:spcBef>
                <a:spcPts val="1780"/>
              </a:spcBef>
              <a:spcAft>
                <a:spcPts val="0"/>
              </a:spcAft>
              <a:buClr>
                <a:schemeClr val="dk1"/>
              </a:buClr>
              <a:buSzPts val="8900"/>
              <a:buChar char="–"/>
              <a:defRPr sz="8900"/>
            </a:lvl4pPr>
            <a:lvl5pPr indent="-793750" lvl="4" marL="2286000" algn="l">
              <a:spcBef>
                <a:spcPts val="1780"/>
              </a:spcBef>
              <a:spcAft>
                <a:spcPts val="0"/>
              </a:spcAft>
              <a:buClr>
                <a:schemeClr val="dk1"/>
              </a:buClr>
              <a:buSzPts val="8900"/>
              <a:buChar char="»"/>
              <a:defRPr sz="8900"/>
            </a:lvl5pPr>
            <a:lvl6pPr indent="-793750" lvl="5" marL="2743200" algn="l">
              <a:spcBef>
                <a:spcPts val="1780"/>
              </a:spcBef>
              <a:spcAft>
                <a:spcPts val="0"/>
              </a:spcAft>
              <a:buClr>
                <a:schemeClr val="dk1"/>
              </a:buClr>
              <a:buSzPts val="8900"/>
              <a:buChar char="•"/>
              <a:defRPr sz="8900"/>
            </a:lvl6pPr>
            <a:lvl7pPr indent="-793750" lvl="6" marL="3200400" algn="l">
              <a:spcBef>
                <a:spcPts val="1780"/>
              </a:spcBef>
              <a:spcAft>
                <a:spcPts val="0"/>
              </a:spcAft>
              <a:buClr>
                <a:schemeClr val="dk1"/>
              </a:buClr>
              <a:buSzPts val="8900"/>
              <a:buChar char="•"/>
              <a:defRPr sz="8900"/>
            </a:lvl7pPr>
            <a:lvl8pPr indent="-793750" lvl="7" marL="3657600" algn="l">
              <a:spcBef>
                <a:spcPts val="1780"/>
              </a:spcBef>
              <a:spcAft>
                <a:spcPts val="0"/>
              </a:spcAft>
              <a:buClr>
                <a:schemeClr val="dk1"/>
              </a:buClr>
              <a:buSzPts val="8900"/>
              <a:buChar char="•"/>
              <a:defRPr sz="8900"/>
            </a:lvl8pPr>
            <a:lvl9pPr indent="-793750" lvl="8" marL="4114800" algn="l">
              <a:spcBef>
                <a:spcPts val="1780"/>
              </a:spcBef>
              <a:spcAft>
                <a:spcPts val="0"/>
              </a:spcAft>
              <a:buClr>
                <a:schemeClr val="dk1"/>
              </a:buClr>
              <a:buSzPts val="8900"/>
              <a:buChar char="•"/>
              <a:defRPr sz="8900"/>
            </a:lvl9pPr>
          </a:lstStyle>
          <a:p/>
        </p:txBody>
      </p:sp>
      <p:sp>
        <p:nvSpPr>
          <p:cNvPr id="37" name="Google Shape;37;p51"/>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1"/>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1"/>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52"/>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219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52"/>
          <p:cNvSpPr txBox="1"/>
          <p:nvPr>
            <p:ph idx="1" type="body"/>
          </p:nvPr>
        </p:nvSpPr>
        <p:spPr>
          <a:xfrm>
            <a:off x="2556193" y="6437170"/>
            <a:ext cx="22588580" cy="2682706"/>
          </a:xfrm>
          <a:prstGeom prst="rect">
            <a:avLst/>
          </a:prstGeom>
          <a:noFill/>
          <a:ln>
            <a:noFill/>
          </a:ln>
        </p:spPr>
        <p:txBody>
          <a:bodyPr anchorCtr="0" anchor="b" bIns="228200" lIns="456400" spcFirstLastPara="1" rIns="456400" wrap="square" tIns="228200">
            <a:normAutofit/>
          </a:bodyPr>
          <a:lstStyle>
            <a:lvl1pPr indent="-228600" lvl="0" marL="457200" algn="l">
              <a:spcBef>
                <a:spcPts val="2400"/>
              </a:spcBef>
              <a:spcAft>
                <a:spcPts val="0"/>
              </a:spcAft>
              <a:buClr>
                <a:schemeClr val="dk1"/>
              </a:buClr>
              <a:buSzPts val="12000"/>
              <a:buNone/>
              <a:defRPr b="1" sz="12000"/>
            </a:lvl1pPr>
            <a:lvl2pPr indent="-228600" lvl="1" marL="914400" algn="l">
              <a:spcBef>
                <a:spcPts val="1980"/>
              </a:spcBef>
              <a:spcAft>
                <a:spcPts val="0"/>
              </a:spcAft>
              <a:buClr>
                <a:schemeClr val="dk1"/>
              </a:buClr>
              <a:buSzPts val="9900"/>
              <a:buNone/>
              <a:defRPr b="1" sz="9900"/>
            </a:lvl2pPr>
            <a:lvl3pPr indent="-228600" lvl="2" marL="1371600" algn="l">
              <a:spcBef>
                <a:spcPts val="1780"/>
              </a:spcBef>
              <a:spcAft>
                <a:spcPts val="0"/>
              </a:spcAft>
              <a:buClr>
                <a:schemeClr val="dk1"/>
              </a:buClr>
              <a:buSzPts val="8900"/>
              <a:buNone/>
              <a:defRPr b="1" sz="8900"/>
            </a:lvl3pPr>
            <a:lvl4pPr indent="-228600" lvl="3" marL="1828800" algn="l">
              <a:spcBef>
                <a:spcPts val="1600"/>
              </a:spcBef>
              <a:spcAft>
                <a:spcPts val="0"/>
              </a:spcAft>
              <a:buClr>
                <a:schemeClr val="dk1"/>
              </a:buClr>
              <a:buSzPts val="8000"/>
              <a:buNone/>
              <a:defRPr b="1" sz="8000"/>
            </a:lvl4pPr>
            <a:lvl5pPr indent="-228600" lvl="4" marL="2286000" algn="l">
              <a:spcBef>
                <a:spcPts val="1600"/>
              </a:spcBef>
              <a:spcAft>
                <a:spcPts val="0"/>
              </a:spcAft>
              <a:buClr>
                <a:schemeClr val="dk1"/>
              </a:buClr>
              <a:buSzPts val="8000"/>
              <a:buNone/>
              <a:defRPr b="1" sz="8000"/>
            </a:lvl5pPr>
            <a:lvl6pPr indent="-228600" lvl="5" marL="2743200" algn="l">
              <a:spcBef>
                <a:spcPts val="1600"/>
              </a:spcBef>
              <a:spcAft>
                <a:spcPts val="0"/>
              </a:spcAft>
              <a:buClr>
                <a:schemeClr val="dk1"/>
              </a:buClr>
              <a:buSzPts val="8000"/>
              <a:buNone/>
              <a:defRPr b="1" sz="8000"/>
            </a:lvl6pPr>
            <a:lvl7pPr indent="-228600" lvl="6" marL="3200400" algn="l">
              <a:spcBef>
                <a:spcPts val="1600"/>
              </a:spcBef>
              <a:spcAft>
                <a:spcPts val="0"/>
              </a:spcAft>
              <a:buClr>
                <a:schemeClr val="dk1"/>
              </a:buClr>
              <a:buSzPts val="8000"/>
              <a:buNone/>
              <a:defRPr b="1" sz="8000"/>
            </a:lvl7pPr>
            <a:lvl8pPr indent="-228600" lvl="7" marL="3657600" algn="l">
              <a:spcBef>
                <a:spcPts val="1600"/>
              </a:spcBef>
              <a:spcAft>
                <a:spcPts val="0"/>
              </a:spcAft>
              <a:buClr>
                <a:schemeClr val="dk1"/>
              </a:buClr>
              <a:buSzPts val="8000"/>
              <a:buNone/>
              <a:defRPr b="1" sz="8000"/>
            </a:lvl8pPr>
            <a:lvl9pPr indent="-228600" lvl="8" marL="4114800" algn="l">
              <a:spcBef>
                <a:spcPts val="1600"/>
              </a:spcBef>
              <a:spcAft>
                <a:spcPts val="0"/>
              </a:spcAft>
              <a:buClr>
                <a:schemeClr val="dk1"/>
              </a:buClr>
              <a:buSzPts val="8000"/>
              <a:buNone/>
              <a:defRPr b="1" sz="8000"/>
            </a:lvl9pPr>
          </a:lstStyle>
          <a:p/>
        </p:txBody>
      </p:sp>
      <p:sp>
        <p:nvSpPr>
          <p:cNvPr id="43" name="Google Shape;43;p52"/>
          <p:cNvSpPr txBox="1"/>
          <p:nvPr>
            <p:ph idx="2" type="body"/>
          </p:nvPr>
        </p:nvSpPr>
        <p:spPr>
          <a:xfrm>
            <a:off x="2556193" y="9119876"/>
            <a:ext cx="22588580" cy="16568885"/>
          </a:xfrm>
          <a:prstGeom prst="rect">
            <a:avLst/>
          </a:prstGeom>
          <a:noFill/>
          <a:ln>
            <a:noFill/>
          </a:ln>
        </p:spPr>
        <p:txBody>
          <a:bodyPr anchorCtr="0" anchor="t" bIns="228200" lIns="456400" spcFirstLastPara="1" rIns="456400" wrap="square" tIns="228200">
            <a:normAutofit/>
          </a:bodyPr>
          <a:lstStyle>
            <a:lvl1pPr indent="-990600" lvl="0" marL="457200" algn="l">
              <a:spcBef>
                <a:spcPts val="2400"/>
              </a:spcBef>
              <a:spcAft>
                <a:spcPts val="0"/>
              </a:spcAft>
              <a:buClr>
                <a:schemeClr val="dk1"/>
              </a:buClr>
              <a:buSzPts val="12000"/>
              <a:buChar char="•"/>
              <a:defRPr sz="12000"/>
            </a:lvl1pPr>
            <a:lvl2pPr indent="-857250" lvl="1" marL="914400" algn="l">
              <a:spcBef>
                <a:spcPts val="1980"/>
              </a:spcBef>
              <a:spcAft>
                <a:spcPts val="0"/>
              </a:spcAft>
              <a:buClr>
                <a:schemeClr val="dk1"/>
              </a:buClr>
              <a:buSzPts val="9900"/>
              <a:buChar char="–"/>
              <a:defRPr sz="9900"/>
            </a:lvl2pPr>
            <a:lvl3pPr indent="-793750" lvl="2" marL="1371600" algn="l">
              <a:spcBef>
                <a:spcPts val="1780"/>
              </a:spcBef>
              <a:spcAft>
                <a:spcPts val="0"/>
              </a:spcAft>
              <a:buClr>
                <a:schemeClr val="dk1"/>
              </a:buClr>
              <a:buSzPts val="8900"/>
              <a:buChar char="•"/>
              <a:defRPr sz="8900"/>
            </a:lvl3pPr>
            <a:lvl4pPr indent="-736600" lvl="3" marL="1828800" algn="l">
              <a:spcBef>
                <a:spcPts val="1600"/>
              </a:spcBef>
              <a:spcAft>
                <a:spcPts val="0"/>
              </a:spcAft>
              <a:buClr>
                <a:schemeClr val="dk1"/>
              </a:buClr>
              <a:buSzPts val="8000"/>
              <a:buChar char="–"/>
              <a:defRPr sz="8000"/>
            </a:lvl4pPr>
            <a:lvl5pPr indent="-736600" lvl="4" marL="2286000" algn="l">
              <a:spcBef>
                <a:spcPts val="1600"/>
              </a:spcBef>
              <a:spcAft>
                <a:spcPts val="0"/>
              </a:spcAft>
              <a:buClr>
                <a:schemeClr val="dk1"/>
              </a:buClr>
              <a:buSzPts val="8000"/>
              <a:buChar char="»"/>
              <a:defRPr sz="8000"/>
            </a:lvl5pPr>
            <a:lvl6pPr indent="-736600" lvl="5" marL="2743200" algn="l">
              <a:spcBef>
                <a:spcPts val="1600"/>
              </a:spcBef>
              <a:spcAft>
                <a:spcPts val="0"/>
              </a:spcAft>
              <a:buClr>
                <a:schemeClr val="dk1"/>
              </a:buClr>
              <a:buSzPts val="8000"/>
              <a:buChar char="•"/>
              <a:defRPr sz="8000"/>
            </a:lvl6pPr>
            <a:lvl7pPr indent="-736600" lvl="6" marL="3200400" algn="l">
              <a:spcBef>
                <a:spcPts val="1600"/>
              </a:spcBef>
              <a:spcAft>
                <a:spcPts val="0"/>
              </a:spcAft>
              <a:buClr>
                <a:schemeClr val="dk1"/>
              </a:buClr>
              <a:buSzPts val="8000"/>
              <a:buChar char="•"/>
              <a:defRPr sz="8000"/>
            </a:lvl7pPr>
            <a:lvl8pPr indent="-736600" lvl="7" marL="3657600" algn="l">
              <a:spcBef>
                <a:spcPts val="1600"/>
              </a:spcBef>
              <a:spcAft>
                <a:spcPts val="0"/>
              </a:spcAft>
              <a:buClr>
                <a:schemeClr val="dk1"/>
              </a:buClr>
              <a:buSzPts val="8000"/>
              <a:buChar char="•"/>
              <a:defRPr sz="8000"/>
            </a:lvl8pPr>
            <a:lvl9pPr indent="-736600" lvl="8" marL="4114800" algn="l">
              <a:spcBef>
                <a:spcPts val="1600"/>
              </a:spcBef>
              <a:spcAft>
                <a:spcPts val="0"/>
              </a:spcAft>
              <a:buClr>
                <a:schemeClr val="dk1"/>
              </a:buClr>
              <a:buSzPts val="8000"/>
              <a:buChar char="•"/>
              <a:defRPr sz="8000"/>
            </a:lvl9pPr>
          </a:lstStyle>
          <a:p/>
        </p:txBody>
      </p:sp>
      <p:sp>
        <p:nvSpPr>
          <p:cNvPr id="44" name="Google Shape;44;p52"/>
          <p:cNvSpPr txBox="1"/>
          <p:nvPr>
            <p:ph idx="3" type="body"/>
          </p:nvPr>
        </p:nvSpPr>
        <p:spPr>
          <a:xfrm>
            <a:off x="25970210" y="6437170"/>
            <a:ext cx="22597451" cy="2682706"/>
          </a:xfrm>
          <a:prstGeom prst="rect">
            <a:avLst/>
          </a:prstGeom>
          <a:noFill/>
          <a:ln>
            <a:noFill/>
          </a:ln>
        </p:spPr>
        <p:txBody>
          <a:bodyPr anchorCtr="0" anchor="b" bIns="228200" lIns="456400" spcFirstLastPara="1" rIns="456400" wrap="square" tIns="228200">
            <a:normAutofit/>
          </a:bodyPr>
          <a:lstStyle>
            <a:lvl1pPr indent="-228600" lvl="0" marL="457200" algn="l">
              <a:spcBef>
                <a:spcPts val="2400"/>
              </a:spcBef>
              <a:spcAft>
                <a:spcPts val="0"/>
              </a:spcAft>
              <a:buClr>
                <a:schemeClr val="dk1"/>
              </a:buClr>
              <a:buSzPts val="12000"/>
              <a:buNone/>
              <a:defRPr b="1" sz="12000"/>
            </a:lvl1pPr>
            <a:lvl2pPr indent="-228600" lvl="1" marL="914400" algn="l">
              <a:spcBef>
                <a:spcPts val="1980"/>
              </a:spcBef>
              <a:spcAft>
                <a:spcPts val="0"/>
              </a:spcAft>
              <a:buClr>
                <a:schemeClr val="dk1"/>
              </a:buClr>
              <a:buSzPts val="9900"/>
              <a:buNone/>
              <a:defRPr b="1" sz="9900"/>
            </a:lvl2pPr>
            <a:lvl3pPr indent="-228600" lvl="2" marL="1371600" algn="l">
              <a:spcBef>
                <a:spcPts val="1780"/>
              </a:spcBef>
              <a:spcAft>
                <a:spcPts val="0"/>
              </a:spcAft>
              <a:buClr>
                <a:schemeClr val="dk1"/>
              </a:buClr>
              <a:buSzPts val="8900"/>
              <a:buNone/>
              <a:defRPr b="1" sz="8900"/>
            </a:lvl3pPr>
            <a:lvl4pPr indent="-228600" lvl="3" marL="1828800" algn="l">
              <a:spcBef>
                <a:spcPts val="1600"/>
              </a:spcBef>
              <a:spcAft>
                <a:spcPts val="0"/>
              </a:spcAft>
              <a:buClr>
                <a:schemeClr val="dk1"/>
              </a:buClr>
              <a:buSzPts val="8000"/>
              <a:buNone/>
              <a:defRPr b="1" sz="8000"/>
            </a:lvl4pPr>
            <a:lvl5pPr indent="-228600" lvl="4" marL="2286000" algn="l">
              <a:spcBef>
                <a:spcPts val="1600"/>
              </a:spcBef>
              <a:spcAft>
                <a:spcPts val="0"/>
              </a:spcAft>
              <a:buClr>
                <a:schemeClr val="dk1"/>
              </a:buClr>
              <a:buSzPts val="8000"/>
              <a:buNone/>
              <a:defRPr b="1" sz="8000"/>
            </a:lvl5pPr>
            <a:lvl6pPr indent="-228600" lvl="5" marL="2743200" algn="l">
              <a:spcBef>
                <a:spcPts val="1600"/>
              </a:spcBef>
              <a:spcAft>
                <a:spcPts val="0"/>
              </a:spcAft>
              <a:buClr>
                <a:schemeClr val="dk1"/>
              </a:buClr>
              <a:buSzPts val="8000"/>
              <a:buNone/>
              <a:defRPr b="1" sz="8000"/>
            </a:lvl6pPr>
            <a:lvl7pPr indent="-228600" lvl="6" marL="3200400" algn="l">
              <a:spcBef>
                <a:spcPts val="1600"/>
              </a:spcBef>
              <a:spcAft>
                <a:spcPts val="0"/>
              </a:spcAft>
              <a:buClr>
                <a:schemeClr val="dk1"/>
              </a:buClr>
              <a:buSzPts val="8000"/>
              <a:buNone/>
              <a:defRPr b="1" sz="8000"/>
            </a:lvl7pPr>
            <a:lvl8pPr indent="-228600" lvl="7" marL="3657600" algn="l">
              <a:spcBef>
                <a:spcPts val="1600"/>
              </a:spcBef>
              <a:spcAft>
                <a:spcPts val="0"/>
              </a:spcAft>
              <a:buClr>
                <a:schemeClr val="dk1"/>
              </a:buClr>
              <a:buSzPts val="8000"/>
              <a:buNone/>
              <a:defRPr b="1" sz="8000"/>
            </a:lvl8pPr>
            <a:lvl9pPr indent="-228600" lvl="8" marL="4114800" algn="l">
              <a:spcBef>
                <a:spcPts val="1600"/>
              </a:spcBef>
              <a:spcAft>
                <a:spcPts val="0"/>
              </a:spcAft>
              <a:buClr>
                <a:schemeClr val="dk1"/>
              </a:buClr>
              <a:buSzPts val="8000"/>
              <a:buNone/>
              <a:defRPr b="1" sz="8000"/>
            </a:lvl9pPr>
          </a:lstStyle>
          <a:p/>
        </p:txBody>
      </p:sp>
      <p:sp>
        <p:nvSpPr>
          <p:cNvPr id="45" name="Google Shape;45;p52"/>
          <p:cNvSpPr txBox="1"/>
          <p:nvPr>
            <p:ph idx="4" type="body"/>
          </p:nvPr>
        </p:nvSpPr>
        <p:spPr>
          <a:xfrm>
            <a:off x="25970210" y="9119876"/>
            <a:ext cx="22597451" cy="16568885"/>
          </a:xfrm>
          <a:prstGeom prst="rect">
            <a:avLst/>
          </a:prstGeom>
          <a:noFill/>
          <a:ln>
            <a:noFill/>
          </a:ln>
        </p:spPr>
        <p:txBody>
          <a:bodyPr anchorCtr="0" anchor="t" bIns="228200" lIns="456400" spcFirstLastPara="1" rIns="456400" wrap="square" tIns="228200">
            <a:normAutofit/>
          </a:bodyPr>
          <a:lstStyle>
            <a:lvl1pPr indent="-990600" lvl="0" marL="457200" algn="l">
              <a:spcBef>
                <a:spcPts val="2400"/>
              </a:spcBef>
              <a:spcAft>
                <a:spcPts val="0"/>
              </a:spcAft>
              <a:buClr>
                <a:schemeClr val="dk1"/>
              </a:buClr>
              <a:buSzPts val="12000"/>
              <a:buChar char="•"/>
              <a:defRPr sz="12000"/>
            </a:lvl1pPr>
            <a:lvl2pPr indent="-857250" lvl="1" marL="914400" algn="l">
              <a:spcBef>
                <a:spcPts val="1980"/>
              </a:spcBef>
              <a:spcAft>
                <a:spcPts val="0"/>
              </a:spcAft>
              <a:buClr>
                <a:schemeClr val="dk1"/>
              </a:buClr>
              <a:buSzPts val="9900"/>
              <a:buChar char="–"/>
              <a:defRPr sz="9900"/>
            </a:lvl2pPr>
            <a:lvl3pPr indent="-793750" lvl="2" marL="1371600" algn="l">
              <a:spcBef>
                <a:spcPts val="1780"/>
              </a:spcBef>
              <a:spcAft>
                <a:spcPts val="0"/>
              </a:spcAft>
              <a:buClr>
                <a:schemeClr val="dk1"/>
              </a:buClr>
              <a:buSzPts val="8900"/>
              <a:buChar char="•"/>
              <a:defRPr sz="8900"/>
            </a:lvl3pPr>
            <a:lvl4pPr indent="-736600" lvl="3" marL="1828800" algn="l">
              <a:spcBef>
                <a:spcPts val="1600"/>
              </a:spcBef>
              <a:spcAft>
                <a:spcPts val="0"/>
              </a:spcAft>
              <a:buClr>
                <a:schemeClr val="dk1"/>
              </a:buClr>
              <a:buSzPts val="8000"/>
              <a:buChar char="–"/>
              <a:defRPr sz="8000"/>
            </a:lvl4pPr>
            <a:lvl5pPr indent="-736600" lvl="4" marL="2286000" algn="l">
              <a:spcBef>
                <a:spcPts val="1600"/>
              </a:spcBef>
              <a:spcAft>
                <a:spcPts val="0"/>
              </a:spcAft>
              <a:buClr>
                <a:schemeClr val="dk1"/>
              </a:buClr>
              <a:buSzPts val="8000"/>
              <a:buChar char="»"/>
              <a:defRPr sz="8000"/>
            </a:lvl5pPr>
            <a:lvl6pPr indent="-736600" lvl="5" marL="2743200" algn="l">
              <a:spcBef>
                <a:spcPts val="1600"/>
              </a:spcBef>
              <a:spcAft>
                <a:spcPts val="0"/>
              </a:spcAft>
              <a:buClr>
                <a:schemeClr val="dk1"/>
              </a:buClr>
              <a:buSzPts val="8000"/>
              <a:buChar char="•"/>
              <a:defRPr sz="8000"/>
            </a:lvl6pPr>
            <a:lvl7pPr indent="-736600" lvl="6" marL="3200400" algn="l">
              <a:spcBef>
                <a:spcPts val="1600"/>
              </a:spcBef>
              <a:spcAft>
                <a:spcPts val="0"/>
              </a:spcAft>
              <a:buClr>
                <a:schemeClr val="dk1"/>
              </a:buClr>
              <a:buSzPts val="8000"/>
              <a:buChar char="•"/>
              <a:defRPr sz="8000"/>
            </a:lvl7pPr>
            <a:lvl8pPr indent="-736600" lvl="7" marL="3657600" algn="l">
              <a:spcBef>
                <a:spcPts val="1600"/>
              </a:spcBef>
              <a:spcAft>
                <a:spcPts val="0"/>
              </a:spcAft>
              <a:buClr>
                <a:schemeClr val="dk1"/>
              </a:buClr>
              <a:buSzPts val="8000"/>
              <a:buChar char="•"/>
              <a:defRPr sz="8000"/>
            </a:lvl8pPr>
            <a:lvl9pPr indent="-736600" lvl="8" marL="4114800" algn="l">
              <a:spcBef>
                <a:spcPts val="1600"/>
              </a:spcBef>
              <a:spcAft>
                <a:spcPts val="0"/>
              </a:spcAft>
              <a:buClr>
                <a:schemeClr val="dk1"/>
              </a:buClr>
              <a:buSzPts val="8000"/>
              <a:buChar char="•"/>
              <a:defRPr sz="8000"/>
            </a:lvl9pPr>
          </a:lstStyle>
          <a:p/>
        </p:txBody>
      </p:sp>
      <p:sp>
        <p:nvSpPr>
          <p:cNvPr id="46" name="Google Shape;46;p52"/>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52"/>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52"/>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53"/>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53"/>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53"/>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53"/>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54"/>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54"/>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54"/>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55"/>
          <p:cNvSpPr txBox="1"/>
          <p:nvPr>
            <p:ph type="title"/>
          </p:nvPr>
        </p:nvSpPr>
        <p:spPr>
          <a:xfrm>
            <a:off x="2556196" y="1144978"/>
            <a:ext cx="16819395" cy="4872809"/>
          </a:xfrm>
          <a:prstGeom prst="rect">
            <a:avLst/>
          </a:prstGeom>
          <a:noFill/>
          <a:ln>
            <a:noFill/>
          </a:ln>
        </p:spPr>
        <p:txBody>
          <a:bodyPr anchorCtr="0" anchor="b" bIns="228200" lIns="456400" spcFirstLastPara="1" rIns="456400" wrap="square" tIns="228200">
            <a:normAutofit/>
          </a:bodyPr>
          <a:lstStyle>
            <a:lvl1pPr lvl="0" algn="l">
              <a:spcBef>
                <a:spcPts val="0"/>
              </a:spcBef>
              <a:spcAft>
                <a:spcPts val="0"/>
              </a:spcAft>
              <a:buClr>
                <a:schemeClr val="dk1"/>
              </a:buClr>
              <a:buSzPts val="9900"/>
              <a:buFont typeface="Calibri"/>
              <a:buNone/>
              <a:defRPr b="1" sz="9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55"/>
          <p:cNvSpPr txBox="1"/>
          <p:nvPr>
            <p:ph idx="1" type="body"/>
          </p:nvPr>
        </p:nvSpPr>
        <p:spPr>
          <a:xfrm>
            <a:off x="19988007" y="1144979"/>
            <a:ext cx="28579653" cy="24543784"/>
          </a:xfrm>
          <a:prstGeom prst="rect">
            <a:avLst/>
          </a:prstGeom>
          <a:noFill/>
          <a:ln>
            <a:noFill/>
          </a:ln>
        </p:spPr>
        <p:txBody>
          <a:bodyPr anchorCtr="0" anchor="t" bIns="228200" lIns="456400" spcFirstLastPara="1" rIns="456400" wrap="square" tIns="228200">
            <a:normAutofit/>
          </a:bodyPr>
          <a:lstStyle>
            <a:lvl1pPr indent="-1238250" lvl="0" marL="457200" algn="l">
              <a:spcBef>
                <a:spcPts val="3180"/>
              </a:spcBef>
              <a:spcAft>
                <a:spcPts val="0"/>
              </a:spcAft>
              <a:buClr>
                <a:schemeClr val="dk1"/>
              </a:buClr>
              <a:buSzPts val="15900"/>
              <a:buChar char="•"/>
              <a:defRPr sz="15900"/>
            </a:lvl1pPr>
            <a:lvl2pPr indent="-1117600" lvl="1" marL="914400" algn="l">
              <a:spcBef>
                <a:spcPts val="2800"/>
              </a:spcBef>
              <a:spcAft>
                <a:spcPts val="0"/>
              </a:spcAft>
              <a:buClr>
                <a:schemeClr val="dk1"/>
              </a:buClr>
              <a:buSzPts val="14000"/>
              <a:buChar char="–"/>
              <a:defRPr sz="14000"/>
            </a:lvl2pPr>
            <a:lvl3pPr indent="-990600" lvl="2" marL="1371600" algn="l">
              <a:spcBef>
                <a:spcPts val="2400"/>
              </a:spcBef>
              <a:spcAft>
                <a:spcPts val="0"/>
              </a:spcAft>
              <a:buClr>
                <a:schemeClr val="dk1"/>
              </a:buClr>
              <a:buSzPts val="12000"/>
              <a:buChar char="•"/>
              <a:defRPr sz="12000"/>
            </a:lvl3pPr>
            <a:lvl4pPr indent="-857250" lvl="3" marL="1828800" algn="l">
              <a:spcBef>
                <a:spcPts val="1980"/>
              </a:spcBef>
              <a:spcAft>
                <a:spcPts val="0"/>
              </a:spcAft>
              <a:buClr>
                <a:schemeClr val="dk1"/>
              </a:buClr>
              <a:buSzPts val="9900"/>
              <a:buChar char="–"/>
              <a:defRPr sz="9900"/>
            </a:lvl4pPr>
            <a:lvl5pPr indent="-857250" lvl="4" marL="2286000" algn="l">
              <a:spcBef>
                <a:spcPts val="1980"/>
              </a:spcBef>
              <a:spcAft>
                <a:spcPts val="0"/>
              </a:spcAft>
              <a:buClr>
                <a:schemeClr val="dk1"/>
              </a:buClr>
              <a:buSzPts val="9900"/>
              <a:buChar char="»"/>
              <a:defRPr sz="9900"/>
            </a:lvl5pPr>
            <a:lvl6pPr indent="-857250" lvl="5" marL="2743200" algn="l">
              <a:spcBef>
                <a:spcPts val="1980"/>
              </a:spcBef>
              <a:spcAft>
                <a:spcPts val="0"/>
              </a:spcAft>
              <a:buClr>
                <a:schemeClr val="dk1"/>
              </a:buClr>
              <a:buSzPts val="9900"/>
              <a:buChar char="•"/>
              <a:defRPr sz="9900"/>
            </a:lvl6pPr>
            <a:lvl7pPr indent="-857250" lvl="6" marL="3200400" algn="l">
              <a:spcBef>
                <a:spcPts val="1980"/>
              </a:spcBef>
              <a:spcAft>
                <a:spcPts val="0"/>
              </a:spcAft>
              <a:buClr>
                <a:schemeClr val="dk1"/>
              </a:buClr>
              <a:buSzPts val="9900"/>
              <a:buChar char="•"/>
              <a:defRPr sz="9900"/>
            </a:lvl7pPr>
            <a:lvl8pPr indent="-857250" lvl="7" marL="3657600" algn="l">
              <a:spcBef>
                <a:spcPts val="1980"/>
              </a:spcBef>
              <a:spcAft>
                <a:spcPts val="0"/>
              </a:spcAft>
              <a:buClr>
                <a:schemeClr val="dk1"/>
              </a:buClr>
              <a:buSzPts val="9900"/>
              <a:buChar char="•"/>
              <a:defRPr sz="9900"/>
            </a:lvl8pPr>
            <a:lvl9pPr indent="-857250" lvl="8" marL="4114800" algn="l">
              <a:spcBef>
                <a:spcPts val="1980"/>
              </a:spcBef>
              <a:spcAft>
                <a:spcPts val="0"/>
              </a:spcAft>
              <a:buClr>
                <a:schemeClr val="dk1"/>
              </a:buClr>
              <a:buSzPts val="9900"/>
              <a:buChar char="•"/>
              <a:defRPr sz="9900"/>
            </a:lvl9pPr>
          </a:lstStyle>
          <a:p/>
        </p:txBody>
      </p:sp>
      <p:sp>
        <p:nvSpPr>
          <p:cNvPr id="61" name="Google Shape;61;p55"/>
          <p:cNvSpPr txBox="1"/>
          <p:nvPr>
            <p:ph idx="2" type="body"/>
          </p:nvPr>
        </p:nvSpPr>
        <p:spPr>
          <a:xfrm>
            <a:off x="2556196" y="6017789"/>
            <a:ext cx="16819395" cy="19670974"/>
          </a:xfrm>
          <a:prstGeom prst="rect">
            <a:avLst/>
          </a:prstGeom>
          <a:noFill/>
          <a:ln>
            <a:noFill/>
          </a:ln>
        </p:spPr>
        <p:txBody>
          <a:bodyPr anchorCtr="0" anchor="t" bIns="228200" lIns="456400" spcFirstLastPara="1" rIns="456400" wrap="square" tIns="228200">
            <a:normAutofit/>
          </a:bodyPr>
          <a:lstStyle>
            <a:lvl1pPr indent="-228600" lvl="0" marL="457200" algn="l">
              <a:spcBef>
                <a:spcPts val="1400"/>
              </a:spcBef>
              <a:spcAft>
                <a:spcPts val="0"/>
              </a:spcAft>
              <a:buClr>
                <a:schemeClr val="dk1"/>
              </a:buClr>
              <a:buSzPts val="7000"/>
              <a:buNone/>
              <a:defRPr sz="7000"/>
            </a:lvl1pPr>
            <a:lvl2pPr indent="-228600" lvl="1" marL="914400" algn="l">
              <a:spcBef>
                <a:spcPts val="1200"/>
              </a:spcBef>
              <a:spcAft>
                <a:spcPts val="0"/>
              </a:spcAft>
              <a:buClr>
                <a:schemeClr val="dk1"/>
              </a:buClr>
              <a:buSzPts val="6000"/>
              <a:buNone/>
              <a:defRPr sz="6000"/>
            </a:lvl2pPr>
            <a:lvl3pPr indent="-228600" lvl="2" marL="1371600" algn="l">
              <a:spcBef>
                <a:spcPts val="1000"/>
              </a:spcBef>
              <a:spcAft>
                <a:spcPts val="0"/>
              </a:spcAft>
              <a:buClr>
                <a:schemeClr val="dk1"/>
              </a:buClr>
              <a:buSzPts val="5000"/>
              <a:buNone/>
              <a:defRPr sz="5000"/>
            </a:lvl3pPr>
            <a:lvl4pPr indent="-228600" lvl="3" marL="1828800" algn="l">
              <a:spcBef>
                <a:spcPts val="900"/>
              </a:spcBef>
              <a:spcAft>
                <a:spcPts val="0"/>
              </a:spcAft>
              <a:buClr>
                <a:schemeClr val="dk1"/>
              </a:buClr>
              <a:buSzPts val="4500"/>
              <a:buNone/>
              <a:defRPr sz="4500"/>
            </a:lvl4pPr>
            <a:lvl5pPr indent="-228600" lvl="4" marL="2286000" algn="l">
              <a:spcBef>
                <a:spcPts val="900"/>
              </a:spcBef>
              <a:spcAft>
                <a:spcPts val="0"/>
              </a:spcAft>
              <a:buClr>
                <a:schemeClr val="dk1"/>
              </a:buClr>
              <a:buSzPts val="4500"/>
              <a:buNone/>
              <a:defRPr sz="4500"/>
            </a:lvl5pPr>
            <a:lvl6pPr indent="-228600" lvl="5" marL="2743200" algn="l">
              <a:spcBef>
                <a:spcPts val="900"/>
              </a:spcBef>
              <a:spcAft>
                <a:spcPts val="0"/>
              </a:spcAft>
              <a:buClr>
                <a:schemeClr val="dk1"/>
              </a:buClr>
              <a:buSzPts val="4500"/>
              <a:buNone/>
              <a:defRPr sz="4500"/>
            </a:lvl6pPr>
            <a:lvl7pPr indent="-228600" lvl="6" marL="3200400" algn="l">
              <a:spcBef>
                <a:spcPts val="900"/>
              </a:spcBef>
              <a:spcAft>
                <a:spcPts val="0"/>
              </a:spcAft>
              <a:buClr>
                <a:schemeClr val="dk1"/>
              </a:buClr>
              <a:buSzPts val="4500"/>
              <a:buNone/>
              <a:defRPr sz="4500"/>
            </a:lvl7pPr>
            <a:lvl8pPr indent="-228600" lvl="7" marL="3657600" algn="l">
              <a:spcBef>
                <a:spcPts val="900"/>
              </a:spcBef>
              <a:spcAft>
                <a:spcPts val="0"/>
              </a:spcAft>
              <a:buClr>
                <a:schemeClr val="dk1"/>
              </a:buClr>
              <a:buSzPts val="4500"/>
              <a:buNone/>
              <a:defRPr sz="4500"/>
            </a:lvl8pPr>
            <a:lvl9pPr indent="-228600" lvl="8" marL="4114800" algn="l">
              <a:spcBef>
                <a:spcPts val="900"/>
              </a:spcBef>
              <a:spcAft>
                <a:spcPts val="0"/>
              </a:spcAft>
              <a:buClr>
                <a:schemeClr val="dk1"/>
              </a:buClr>
              <a:buSzPts val="4500"/>
              <a:buNone/>
              <a:defRPr sz="4500"/>
            </a:lvl9pPr>
          </a:lstStyle>
          <a:p/>
        </p:txBody>
      </p:sp>
      <p:sp>
        <p:nvSpPr>
          <p:cNvPr id="62" name="Google Shape;62;p55"/>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55"/>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55"/>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sz="6000">
                <a:solidFill>
                  <a:srgbClr val="888889"/>
                </a:solidFill>
                <a:latin typeface="Arial"/>
                <a:ea typeface="Arial"/>
                <a:cs typeface="Arial"/>
                <a:sym typeface="Arial"/>
              </a:defRPr>
            </a:lvl1pPr>
            <a:lvl2pPr indent="0" lvl="1" marL="0" algn="r">
              <a:spcBef>
                <a:spcPts val="0"/>
              </a:spcBef>
              <a:buNone/>
              <a:defRPr sz="6000">
                <a:solidFill>
                  <a:srgbClr val="888889"/>
                </a:solidFill>
                <a:latin typeface="Arial"/>
                <a:ea typeface="Arial"/>
                <a:cs typeface="Arial"/>
                <a:sym typeface="Arial"/>
              </a:defRPr>
            </a:lvl2pPr>
            <a:lvl3pPr indent="0" lvl="2" marL="0" algn="r">
              <a:spcBef>
                <a:spcPts val="0"/>
              </a:spcBef>
              <a:buNone/>
              <a:defRPr sz="6000">
                <a:solidFill>
                  <a:srgbClr val="888889"/>
                </a:solidFill>
                <a:latin typeface="Arial"/>
                <a:ea typeface="Arial"/>
                <a:cs typeface="Arial"/>
                <a:sym typeface="Arial"/>
              </a:defRPr>
            </a:lvl3pPr>
            <a:lvl4pPr indent="0" lvl="3" marL="0" algn="r">
              <a:spcBef>
                <a:spcPts val="0"/>
              </a:spcBef>
              <a:buNone/>
              <a:defRPr sz="6000">
                <a:solidFill>
                  <a:srgbClr val="888889"/>
                </a:solidFill>
                <a:latin typeface="Arial"/>
                <a:ea typeface="Arial"/>
                <a:cs typeface="Arial"/>
                <a:sym typeface="Arial"/>
              </a:defRPr>
            </a:lvl4pPr>
            <a:lvl5pPr indent="0" lvl="4" marL="0" algn="r">
              <a:spcBef>
                <a:spcPts val="0"/>
              </a:spcBef>
              <a:buNone/>
              <a:defRPr sz="6000">
                <a:solidFill>
                  <a:srgbClr val="888889"/>
                </a:solidFill>
                <a:latin typeface="Arial"/>
                <a:ea typeface="Arial"/>
                <a:cs typeface="Arial"/>
                <a:sym typeface="Arial"/>
              </a:defRPr>
            </a:lvl5pPr>
            <a:lvl6pPr indent="0" lvl="5" marL="0" algn="r">
              <a:spcBef>
                <a:spcPts val="0"/>
              </a:spcBef>
              <a:buNone/>
              <a:defRPr sz="6000">
                <a:solidFill>
                  <a:srgbClr val="888889"/>
                </a:solidFill>
                <a:latin typeface="Arial"/>
                <a:ea typeface="Arial"/>
                <a:cs typeface="Arial"/>
                <a:sym typeface="Arial"/>
              </a:defRPr>
            </a:lvl6pPr>
            <a:lvl7pPr indent="0" lvl="6" marL="0" algn="r">
              <a:spcBef>
                <a:spcPts val="0"/>
              </a:spcBef>
              <a:buNone/>
              <a:defRPr sz="6000">
                <a:solidFill>
                  <a:srgbClr val="888889"/>
                </a:solidFill>
                <a:latin typeface="Arial"/>
                <a:ea typeface="Arial"/>
                <a:cs typeface="Arial"/>
                <a:sym typeface="Arial"/>
              </a:defRPr>
            </a:lvl7pPr>
            <a:lvl8pPr indent="0" lvl="7" marL="0" algn="r">
              <a:spcBef>
                <a:spcPts val="0"/>
              </a:spcBef>
              <a:buNone/>
              <a:defRPr sz="6000">
                <a:solidFill>
                  <a:srgbClr val="888889"/>
                </a:solidFill>
                <a:latin typeface="Arial"/>
                <a:ea typeface="Arial"/>
                <a:cs typeface="Arial"/>
                <a:sym typeface="Arial"/>
              </a:defRPr>
            </a:lvl8pPr>
            <a:lvl9pPr indent="0" lvl="8" marL="0" algn="r">
              <a:spcBef>
                <a:spcPts val="0"/>
              </a:spcBef>
              <a:buNone/>
              <a:defRPr sz="6000">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56"/>
          <p:cNvSpPr txBox="1"/>
          <p:nvPr>
            <p:ph type="title"/>
          </p:nvPr>
        </p:nvSpPr>
        <p:spPr>
          <a:xfrm>
            <a:off x="10020633" y="20130295"/>
            <a:ext cx="30674310" cy="2376495"/>
          </a:xfrm>
          <a:prstGeom prst="rect">
            <a:avLst/>
          </a:prstGeom>
          <a:noFill/>
          <a:ln>
            <a:noFill/>
          </a:ln>
        </p:spPr>
        <p:txBody>
          <a:bodyPr anchorCtr="0" anchor="b" bIns="228200" lIns="456400" spcFirstLastPara="1" rIns="456400" wrap="square" tIns="228200">
            <a:normAutofit/>
          </a:bodyPr>
          <a:lstStyle>
            <a:lvl1pPr lvl="0" algn="l">
              <a:spcBef>
                <a:spcPts val="0"/>
              </a:spcBef>
              <a:spcAft>
                <a:spcPts val="0"/>
              </a:spcAft>
              <a:buClr>
                <a:schemeClr val="dk1"/>
              </a:buClr>
              <a:buSzPts val="9900"/>
              <a:buFont typeface="Calibri"/>
              <a:buNone/>
              <a:defRPr b="1" sz="99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56"/>
          <p:cNvSpPr/>
          <p:nvPr>
            <p:ph idx="2" type="pic"/>
          </p:nvPr>
        </p:nvSpPr>
        <p:spPr>
          <a:xfrm>
            <a:off x="10020633" y="2569541"/>
            <a:ext cx="30674310" cy="17254538"/>
          </a:xfrm>
          <a:prstGeom prst="rect">
            <a:avLst/>
          </a:prstGeom>
          <a:noFill/>
          <a:ln>
            <a:noFill/>
          </a:ln>
        </p:spPr>
      </p:sp>
      <p:sp>
        <p:nvSpPr>
          <p:cNvPr id="68" name="Google Shape;68;p56"/>
          <p:cNvSpPr txBox="1"/>
          <p:nvPr>
            <p:ph idx="1" type="body"/>
          </p:nvPr>
        </p:nvSpPr>
        <p:spPr>
          <a:xfrm>
            <a:off x="10020633" y="22506790"/>
            <a:ext cx="30674310" cy="3375018"/>
          </a:xfrm>
          <a:prstGeom prst="rect">
            <a:avLst/>
          </a:prstGeom>
          <a:noFill/>
          <a:ln>
            <a:noFill/>
          </a:ln>
        </p:spPr>
        <p:txBody>
          <a:bodyPr anchorCtr="0" anchor="t" bIns="228200" lIns="456400" spcFirstLastPara="1" rIns="456400" wrap="square" tIns="228200">
            <a:normAutofit/>
          </a:bodyPr>
          <a:lstStyle>
            <a:lvl1pPr indent="-228600" lvl="0" marL="457200" algn="l">
              <a:spcBef>
                <a:spcPts val="1400"/>
              </a:spcBef>
              <a:spcAft>
                <a:spcPts val="0"/>
              </a:spcAft>
              <a:buClr>
                <a:schemeClr val="dk1"/>
              </a:buClr>
              <a:buSzPts val="7000"/>
              <a:buNone/>
              <a:defRPr sz="7000"/>
            </a:lvl1pPr>
            <a:lvl2pPr indent="-228600" lvl="1" marL="914400" algn="l">
              <a:spcBef>
                <a:spcPts val="1200"/>
              </a:spcBef>
              <a:spcAft>
                <a:spcPts val="0"/>
              </a:spcAft>
              <a:buClr>
                <a:schemeClr val="dk1"/>
              </a:buClr>
              <a:buSzPts val="6000"/>
              <a:buNone/>
              <a:defRPr sz="6000"/>
            </a:lvl2pPr>
            <a:lvl3pPr indent="-228600" lvl="2" marL="1371600" algn="l">
              <a:spcBef>
                <a:spcPts val="1000"/>
              </a:spcBef>
              <a:spcAft>
                <a:spcPts val="0"/>
              </a:spcAft>
              <a:buClr>
                <a:schemeClr val="dk1"/>
              </a:buClr>
              <a:buSzPts val="5000"/>
              <a:buNone/>
              <a:defRPr sz="5000"/>
            </a:lvl3pPr>
            <a:lvl4pPr indent="-228600" lvl="3" marL="1828800" algn="l">
              <a:spcBef>
                <a:spcPts val="900"/>
              </a:spcBef>
              <a:spcAft>
                <a:spcPts val="0"/>
              </a:spcAft>
              <a:buClr>
                <a:schemeClr val="dk1"/>
              </a:buClr>
              <a:buSzPts val="4500"/>
              <a:buNone/>
              <a:defRPr sz="4500"/>
            </a:lvl4pPr>
            <a:lvl5pPr indent="-228600" lvl="4" marL="2286000" algn="l">
              <a:spcBef>
                <a:spcPts val="900"/>
              </a:spcBef>
              <a:spcAft>
                <a:spcPts val="0"/>
              </a:spcAft>
              <a:buClr>
                <a:schemeClr val="dk1"/>
              </a:buClr>
              <a:buSzPts val="4500"/>
              <a:buNone/>
              <a:defRPr sz="4500"/>
            </a:lvl5pPr>
            <a:lvl6pPr indent="-228600" lvl="5" marL="2743200" algn="l">
              <a:spcBef>
                <a:spcPts val="900"/>
              </a:spcBef>
              <a:spcAft>
                <a:spcPts val="0"/>
              </a:spcAft>
              <a:buClr>
                <a:schemeClr val="dk1"/>
              </a:buClr>
              <a:buSzPts val="4500"/>
              <a:buNone/>
              <a:defRPr sz="4500"/>
            </a:lvl6pPr>
            <a:lvl7pPr indent="-228600" lvl="6" marL="3200400" algn="l">
              <a:spcBef>
                <a:spcPts val="900"/>
              </a:spcBef>
              <a:spcAft>
                <a:spcPts val="0"/>
              </a:spcAft>
              <a:buClr>
                <a:schemeClr val="dk1"/>
              </a:buClr>
              <a:buSzPts val="4500"/>
              <a:buNone/>
              <a:defRPr sz="4500"/>
            </a:lvl7pPr>
            <a:lvl8pPr indent="-228600" lvl="7" marL="3657600" algn="l">
              <a:spcBef>
                <a:spcPts val="900"/>
              </a:spcBef>
              <a:spcAft>
                <a:spcPts val="0"/>
              </a:spcAft>
              <a:buClr>
                <a:schemeClr val="dk1"/>
              </a:buClr>
              <a:buSzPts val="4500"/>
              <a:buNone/>
              <a:defRPr sz="4500"/>
            </a:lvl8pPr>
            <a:lvl9pPr indent="-228600" lvl="8" marL="4114800" algn="l">
              <a:spcBef>
                <a:spcPts val="900"/>
              </a:spcBef>
              <a:spcAft>
                <a:spcPts val="0"/>
              </a:spcAft>
              <a:buClr>
                <a:schemeClr val="dk1"/>
              </a:buClr>
              <a:buSzPts val="4500"/>
              <a:buNone/>
              <a:defRPr sz="4500"/>
            </a:lvl9pPr>
          </a:lstStyle>
          <a:p/>
        </p:txBody>
      </p:sp>
      <p:sp>
        <p:nvSpPr>
          <p:cNvPr id="69" name="Google Shape;69;p56"/>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56"/>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56"/>
          <p:cNvSpPr txBox="1"/>
          <p:nvPr>
            <p:ph idx="12" type="sldNum"/>
          </p:nvPr>
        </p:nvSpPr>
        <p:spPr>
          <a:xfrm>
            <a:off x="38406601" y="26654004"/>
            <a:ext cx="11928899" cy="1531074"/>
          </a:xfrm>
          <a:prstGeom prst="rect">
            <a:avLst/>
          </a:prstGeom>
          <a:noFill/>
          <a:ln>
            <a:noFill/>
          </a:ln>
        </p:spPr>
        <p:txBody>
          <a:bodyPr anchorCtr="0" anchor="ctr" bIns="228200" lIns="456400" spcFirstLastPara="1" rIns="456400" wrap="square" tIns="2282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7"/>
          <p:cNvSpPr txBox="1"/>
          <p:nvPr>
            <p:ph type="title"/>
          </p:nvPr>
        </p:nvSpPr>
        <p:spPr>
          <a:xfrm>
            <a:off x="2556194" y="1151638"/>
            <a:ext cx="46011466" cy="4792927"/>
          </a:xfrm>
          <a:prstGeom prst="rect">
            <a:avLst/>
          </a:prstGeom>
          <a:noFill/>
          <a:ln>
            <a:noFill/>
          </a:ln>
        </p:spPr>
        <p:txBody>
          <a:bodyPr anchorCtr="0" anchor="ctr" bIns="228200" lIns="456400" spcFirstLastPara="1" rIns="456400" wrap="square" tIns="228200">
            <a:normAutofit/>
          </a:bodyPr>
          <a:lstStyle>
            <a:lvl1pPr lvl="0" marR="0" rtl="0" algn="ctr">
              <a:spcBef>
                <a:spcPts val="0"/>
              </a:spcBef>
              <a:spcAft>
                <a:spcPts val="0"/>
              </a:spcAft>
              <a:buClr>
                <a:schemeClr val="dk1"/>
              </a:buClr>
              <a:buSzPts val="21900"/>
              <a:buFont typeface="Calibri"/>
              <a:buNone/>
              <a:defRPr b="0" i="0" sz="219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7"/>
          <p:cNvSpPr txBox="1"/>
          <p:nvPr>
            <p:ph idx="1" type="body"/>
          </p:nvPr>
        </p:nvSpPr>
        <p:spPr>
          <a:xfrm>
            <a:off x="2556194" y="6710102"/>
            <a:ext cx="46011466" cy="18978662"/>
          </a:xfrm>
          <a:prstGeom prst="rect">
            <a:avLst/>
          </a:prstGeom>
          <a:noFill/>
          <a:ln>
            <a:noFill/>
          </a:ln>
        </p:spPr>
        <p:txBody>
          <a:bodyPr anchorCtr="0" anchor="t" bIns="228200" lIns="456400" spcFirstLastPara="1" rIns="456400" wrap="square" tIns="228200">
            <a:normAutofit/>
          </a:bodyPr>
          <a:lstStyle>
            <a:lvl1pPr indent="-1238250" lvl="0" marL="457200" marR="0" rtl="0" algn="l">
              <a:spcBef>
                <a:spcPts val="3180"/>
              </a:spcBef>
              <a:spcAft>
                <a:spcPts val="0"/>
              </a:spcAft>
              <a:buClr>
                <a:schemeClr val="dk1"/>
              </a:buClr>
              <a:buSzPts val="15900"/>
              <a:buFont typeface="Arial"/>
              <a:buChar char="•"/>
              <a:defRPr b="0" i="0" sz="15900" u="none" cap="none" strike="noStrike">
                <a:solidFill>
                  <a:schemeClr val="dk1"/>
                </a:solidFill>
                <a:latin typeface="Calibri"/>
                <a:ea typeface="Calibri"/>
                <a:cs typeface="Calibri"/>
                <a:sym typeface="Calibri"/>
              </a:defRPr>
            </a:lvl1pPr>
            <a:lvl2pPr indent="-1117600" lvl="1" marL="914400" marR="0" rtl="0" algn="l">
              <a:spcBef>
                <a:spcPts val="2800"/>
              </a:spcBef>
              <a:spcAft>
                <a:spcPts val="0"/>
              </a:spcAft>
              <a:buClr>
                <a:schemeClr val="dk1"/>
              </a:buClr>
              <a:buSzPts val="14000"/>
              <a:buFont typeface="Arial"/>
              <a:buChar char="–"/>
              <a:defRPr b="0" i="0" sz="14000" u="none" cap="none" strike="noStrike">
                <a:solidFill>
                  <a:schemeClr val="dk1"/>
                </a:solidFill>
                <a:latin typeface="Calibri"/>
                <a:ea typeface="Calibri"/>
                <a:cs typeface="Calibri"/>
                <a:sym typeface="Calibri"/>
              </a:defRPr>
            </a:lvl2pPr>
            <a:lvl3pPr indent="-990600" lvl="2" marL="1371600" marR="0" rtl="0" algn="l">
              <a:spcBef>
                <a:spcPts val="2400"/>
              </a:spcBef>
              <a:spcAft>
                <a:spcPts val="0"/>
              </a:spcAft>
              <a:buClr>
                <a:schemeClr val="dk1"/>
              </a:buClr>
              <a:buSzPts val="12000"/>
              <a:buFont typeface="Arial"/>
              <a:buChar char="•"/>
              <a:defRPr b="0" i="0" sz="12000" u="none" cap="none" strike="noStrike">
                <a:solidFill>
                  <a:schemeClr val="dk1"/>
                </a:solidFill>
                <a:latin typeface="Calibri"/>
                <a:ea typeface="Calibri"/>
                <a:cs typeface="Calibri"/>
                <a:sym typeface="Calibri"/>
              </a:defRPr>
            </a:lvl3pPr>
            <a:lvl4pPr indent="-857250" lvl="3" marL="18288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4pPr>
            <a:lvl5pPr indent="-857250" lvl="4" marL="22860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5pPr>
            <a:lvl6pPr indent="-857250" lvl="5" marL="27432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6pPr>
            <a:lvl7pPr indent="-857250" lvl="6" marL="32004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7pPr>
            <a:lvl8pPr indent="-857250" lvl="7" marL="36576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8pPr>
            <a:lvl9pPr indent="-857250" lvl="8" marL="4114800" marR="0" rtl="0" algn="l">
              <a:spcBef>
                <a:spcPts val="1980"/>
              </a:spcBef>
              <a:spcAft>
                <a:spcPts val="0"/>
              </a:spcAft>
              <a:buClr>
                <a:schemeClr val="dk1"/>
              </a:buClr>
              <a:buSzPts val="9900"/>
              <a:buFont typeface="Arial"/>
              <a:buChar char="•"/>
              <a:defRPr b="0" i="0" sz="9900" u="none" cap="none" strike="noStrike">
                <a:solidFill>
                  <a:schemeClr val="dk1"/>
                </a:solidFill>
                <a:latin typeface="Calibri"/>
                <a:ea typeface="Calibri"/>
                <a:cs typeface="Calibri"/>
                <a:sym typeface="Calibri"/>
              </a:defRPr>
            </a:lvl9pPr>
          </a:lstStyle>
          <a:p/>
        </p:txBody>
      </p:sp>
      <p:sp>
        <p:nvSpPr>
          <p:cNvPr id="12" name="Google Shape;12;p47"/>
          <p:cNvSpPr txBox="1"/>
          <p:nvPr>
            <p:ph idx="10" type="dt"/>
          </p:nvPr>
        </p:nvSpPr>
        <p:spPr>
          <a:xfrm>
            <a:off x="2556194" y="26654004"/>
            <a:ext cx="11928899" cy="1531074"/>
          </a:xfrm>
          <a:prstGeom prst="rect">
            <a:avLst/>
          </a:prstGeom>
          <a:noFill/>
          <a:ln>
            <a:noFill/>
          </a:ln>
        </p:spPr>
        <p:txBody>
          <a:bodyPr anchorCtr="0" anchor="ctr" bIns="228200" lIns="456400" spcFirstLastPara="1" rIns="456400" wrap="square" tIns="228200">
            <a:noAutofit/>
          </a:bodyPr>
          <a:lstStyle>
            <a:lvl1pPr lvl="0" marR="0" rtl="0" algn="l">
              <a:spcBef>
                <a:spcPts val="0"/>
              </a:spcBef>
              <a:spcAft>
                <a:spcPts val="0"/>
              </a:spcAft>
              <a:buSzPts val="1400"/>
              <a:buNone/>
              <a:defRPr b="0" i="0" sz="6000" u="none" cap="none" strike="noStrike">
                <a:solidFill>
                  <a:srgbClr val="888889"/>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13" name="Google Shape;13;p47"/>
          <p:cNvSpPr txBox="1"/>
          <p:nvPr>
            <p:ph idx="11" type="ftr"/>
          </p:nvPr>
        </p:nvSpPr>
        <p:spPr>
          <a:xfrm>
            <a:off x="17467316" y="26654004"/>
            <a:ext cx="16189219" cy="1531074"/>
          </a:xfrm>
          <a:prstGeom prst="rect">
            <a:avLst/>
          </a:prstGeom>
          <a:noFill/>
          <a:ln>
            <a:noFill/>
          </a:ln>
        </p:spPr>
        <p:txBody>
          <a:bodyPr anchorCtr="0" anchor="ctr" bIns="228200" lIns="456400" spcFirstLastPara="1" rIns="456400" wrap="square" tIns="228200">
            <a:noAutofit/>
          </a:bodyPr>
          <a:lstStyle>
            <a:lvl1pPr lvl="0" marR="0" rtl="0" algn="ctr">
              <a:spcBef>
                <a:spcPts val="0"/>
              </a:spcBef>
              <a:spcAft>
                <a:spcPts val="0"/>
              </a:spcAft>
              <a:buSzPts val="1400"/>
              <a:buNone/>
              <a:defRPr b="0" i="0" sz="6000" u="none" cap="none" strike="noStrike">
                <a:solidFill>
                  <a:srgbClr val="888889"/>
                </a:solidFill>
                <a:latin typeface="Calibri"/>
                <a:ea typeface="Calibri"/>
                <a:cs typeface="Calibri"/>
                <a:sym typeface="Calibri"/>
              </a:defRPr>
            </a:lvl1pPr>
            <a:lvl2pPr lvl="1"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900" u="none" cap="none" strike="noStrike">
                <a:solidFill>
                  <a:schemeClr val="dk1"/>
                </a:solidFill>
                <a:latin typeface="Calibri"/>
                <a:ea typeface="Calibri"/>
                <a:cs typeface="Calibri"/>
                <a:sym typeface="Calibri"/>
              </a:defRPr>
            </a:lvl9pPr>
          </a:lstStyle>
          <a:p/>
        </p:txBody>
      </p:sp>
      <p:sp>
        <p:nvSpPr>
          <p:cNvPr id="14" name="Google Shape;14;p47"/>
          <p:cNvSpPr txBox="1"/>
          <p:nvPr>
            <p:ph idx="12" type="sldNum"/>
          </p:nvPr>
        </p:nvSpPr>
        <p:spPr>
          <a:xfrm>
            <a:off x="38762201" y="26654004"/>
            <a:ext cx="11928899" cy="1531074"/>
          </a:xfrm>
          <a:prstGeom prst="rect">
            <a:avLst/>
          </a:prstGeom>
          <a:noFill/>
          <a:ln>
            <a:noFill/>
          </a:ln>
        </p:spPr>
        <p:txBody>
          <a:bodyPr anchorCtr="0" anchor="ctr" bIns="228200" lIns="456400" spcFirstLastPara="1" rIns="456400" wrap="square" tIns="228200">
            <a:noAutofit/>
          </a:bodyPr>
          <a:lstStyle>
            <a:lvl1pPr indent="0" lvl="0" marL="0" marR="0" rtl="0" algn="r">
              <a:spcBef>
                <a:spcPts val="0"/>
              </a:spcBef>
              <a:buNone/>
              <a:defRPr b="0" i="0" sz="6000" u="none" cap="none" strike="noStrike">
                <a:solidFill>
                  <a:srgbClr val="888889"/>
                </a:solidFill>
                <a:latin typeface="Arial"/>
                <a:ea typeface="Arial"/>
                <a:cs typeface="Arial"/>
                <a:sym typeface="Arial"/>
              </a:defRPr>
            </a:lvl1pPr>
            <a:lvl2pPr indent="0" lvl="1" marL="0" marR="0" rtl="0" algn="r">
              <a:spcBef>
                <a:spcPts val="0"/>
              </a:spcBef>
              <a:buNone/>
              <a:defRPr b="0" i="0" sz="6000" u="none" cap="none" strike="noStrike">
                <a:solidFill>
                  <a:srgbClr val="888889"/>
                </a:solidFill>
                <a:latin typeface="Arial"/>
                <a:ea typeface="Arial"/>
                <a:cs typeface="Arial"/>
                <a:sym typeface="Arial"/>
              </a:defRPr>
            </a:lvl2pPr>
            <a:lvl3pPr indent="0" lvl="2" marL="0" marR="0" rtl="0" algn="r">
              <a:spcBef>
                <a:spcPts val="0"/>
              </a:spcBef>
              <a:buNone/>
              <a:defRPr b="0" i="0" sz="6000" u="none" cap="none" strike="noStrike">
                <a:solidFill>
                  <a:srgbClr val="888889"/>
                </a:solidFill>
                <a:latin typeface="Arial"/>
                <a:ea typeface="Arial"/>
                <a:cs typeface="Arial"/>
                <a:sym typeface="Arial"/>
              </a:defRPr>
            </a:lvl3pPr>
            <a:lvl4pPr indent="0" lvl="3" marL="0" marR="0" rtl="0" algn="r">
              <a:spcBef>
                <a:spcPts val="0"/>
              </a:spcBef>
              <a:buNone/>
              <a:defRPr b="0" i="0" sz="6000" u="none" cap="none" strike="noStrike">
                <a:solidFill>
                  <a:srgbClr val="888889"/>
                </a:solidFill>
                <a:latin typeface="Arial"/>
                <a:ea typeface="Arial"/>
                <a:cs typeface="Arial"/>
                <a:sym typeface="Arial"/>
              </a:defRPr>
            </a:lvl4pPr>
            <a:lvl5pPr indent="0" lvl="4" marL="0" marR="0" rtl="0" algn="r">
              <a:spcBef>
                <a:spcPts val="0"/>
              </a:spcBef>
              <a:buNone/>
              <a:defRPr b="0" i="0" sz="6000" u="none" cap="none" strike="noStrike">
                <a:solidFill>
                  <a:srgbClr val="888889"/>
                </a:solidFill>
                <a:latin typeface="Arial"/>
                <a:ea typeface="Arial"/>
                <a:cs typeface="Arial"/>
                <a:sym typeface="Arial"/>
              </a:defRPr>
            </a:lvl5pPr>
            <a:lvl6pPr indent="0" lvl="5" marL="0" marR="0" rtl="0" algn="r">
              <a:spcBef>
                <a:spcPts val="0"/>
              </a:spcBef>
              <a:buNone/>
              <a:defRPr b="0" i="0" sz="6000" u="none" cap="none" strike="noStrike">
                <a:solidFill>
                  <a:srgbClr val="888889"/>
                </a:solidFill>
                <a:latin typeface="Arial"/>
                <a:ea typeface="Arial"/>
                <a:cs typeface="Arial"/>
                <a:sym typeface="Arial"/>
              </a:defRPr>
            </a:lvl6pPr>
            <a:lvl7pPr indent="0" lvl="6" marL="0" marR="0" rtl="0" algn="r">
              <a:spcBef>
                <a:spcPts val="0"/>
              </a:spcBef>
              <a:buNone/>
              <a:defRPr b="0" i="0" sz="6000" u="none" cap="none" strike="noStrike">
                <a:solidFill>
                  <a:srgbClr val="888889"/>
                </a:solidFill>
                <a:latin typeface="Arial"/>
                <a:ea typeface="Arial"/>
                <a:cs typeface="Arial"/>
                <a:sym typeface="Arial"/>
              </a:defRPr>
            </a:lvl7pPr>
            <a:lvl8pPr indent="0" lvl="7" marL="0" marR="0" rtl="0" algn="r">
              <a:spcBef>
                <a:spcPts val="0"/>
              </a:spcBef>
              <a:buNone/>
              <a:defRPr b="0" i="0" sz="6000" u="none" cap="none" strike="noStrike">
                <a:solidFill>
                  <a:srgbClr val="888889"/>
                </a:solidFill>
                <a:latin typeface="Arial"/>
                <a:ea typeface="Arial"/>
                <a:cs typeface="Arial"/>
                <a:sym typeface="Arial"/>
              </a:defRPr>
            </a:lvl8pPr>
            <a:lvl9pPr indent="0" lvl="8" marL="0" marR="0" rtl="0" algn="r">
              <a:spcBef>
                <a:spcPts val="0"/>
              </a:spcBef>
              <a:buNone/>
              <a:defRPr b="0" i="0" sz="6000" u="none" cap="none" strike="noStrike">
                <a:solidFill>
                  <a:srgbClr val="88888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5F4F6"/>
        </a:solidFill>
      </p:bgPr>
    </p:bg>
    <p:spTree>
      <p:nvGrpSpPr>
        <p:cNvPr id="88" name="Shape 88"/>
        <p:cNvGrpSpPr/>
        <p:nvPr/>
      </p:nvGrpSpPr>
      <p:grpSpPr>
        <a:xfrm>
          <a:off x="0" y="0"/>
          <a:ext cx="0" cy="0"/>
          <a:chOff x="0" y="0"/>
          <a:chExt cx="0" cy="0"/>
        </a:xfrm>
      </p:grpSpPr>
      <p:sp>
        <p:nvSpPr>
          <p:cNvPr id="89" name="Google Shape;89;p1"/>
          <p:cNvSpPr/>
          <p:nvPr/>
        </p:nvSpPr>
        <p:spPr>
          <a:xfrm>
            <a:off x="5187" y="0"/>
            <a:ext cx="32103099" cy="28757563"/>
          </a:xfrm>
          <a:prstGeom prst="rect">
            <a:avLst/>
          </a:prstGeom>
          <a:solidFill>
            <a:srgbClr val="475043"/>
          </a:soli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900" u="none" cap="none" strike="noStrike">
              <a:solidFill>
                <a:schemeClr val="lt1"/>
              </a:solidFill>
              <a:latin typeface="Calibri"/>
              <a:ea typeface="Calibri"/>
              <a:cs typeface="Calibri"/>
              <a:sym typeface="Calibri"/>
            </a:endParaRPr>
          </a:p>
        </p:txBody>
      </p:sp>
      <p:cxnSp>
        <p:nvCxnSpPr>
          <p:cNvPr id="90" name="Google Shape;90;p1"/>
          <p:cNvCxnSpPr/>
          <p:nvPr/>
        </p:nvCxnSpPr>
        <p:spPr>
          <a:xfrm>
            <a:off x="6095439" y="17400275"/>
            <a:ext cx="21678060" cy="0"/>
          </a:xfrm>
          <a:prstGeom prst="straightConnector1">
            <a:avLst/>
          </a:prstGeom>
          <a:noFill/>
          <a:ln cap="flat" cmpd="sng" w="25400">
            <a:solidFill>
              <a:srgbClr val="ECBA2B"/>
            </a:solidFill>
            <a:prstDash val="solid"/>
            <a:round/>
            <a:headEnd len="sm" w="sm" type="none"/>
            <a:tailEnd len="sm" w="sm" type="none"/>
          </a:ln>
        </p:spPr>
      </p:cxnSp>
      <p:sp>
        <p:nvSpPr>
          <p:cNvPr id="91" name="Google Shape;91;p1"/>
          <p:cNvSpPr/>
          <p:nvPr/>
        </p:nvSpPr>
        <p:spPr>
          <a:xfrm>
            <a:off x="2057399" y="9344297"/>
            <a:ext cx="25716099" cy="8335928"/>
          </a:xfrm>
          <a:prstGeom prst="rect">
            <a:avLst/>
          </a:prstGeom>
          <a:noFill/>
          <a:ln>
            <a:noFill/>
          </a:ln>
        </p:spPr>
        <p:txBody>
          <a:bodyPr anchorCtr="0" anchor="ctr" bIns="257250" lIns="514500" spcFirstLastPara="1" rIns="514500" wrap="square" tIns="257250">
            <a:normAutofit/>
          </a:bodyPr>
          <a:lstStyle/>
          <a:p>
            <a:pPr indent="0" lvl="0" marL="0" marR="0" rtl="0" algn="r">
              <a:spcBef>
                <a:spcPts val="0"/>
              </a:spcBef>
              <a:spcAft>
                <a:spcPts val="0"/>
              </a:spcAft>
              <a:buClr>
                <a:srgbClr val="ECBA2B"/>
              </a:buClr>
              <a:buSzPts val="20000"/>
              <a:buFont typeface="Arial"/>
              <a:buNone/>
            </a:pPr>
            <a:r>
              <a:rPr b="1" i="0" lang="en-US" sz="20000" u="none" cap="none" strike="noStrike">
                <a:solidFill>
                  <a:srgbClr val="ECBA2B"/>
                </a:solidFill>
                <a:latin typeface="Arial"/>
                <a:ea typeface="Arial"/>
                <a:cs typeface="Arial"/>
                <a:sym typeface="Arial"/>
              </a:rPr>
              <a:t>Session 4</a:t>
            </a:r>
            <a:br>
              <a:rPr b="1" i="0" lang="en-US" sz="18000" u="none" cap="none" strike="noStrike">
                <a:solidFill>
                  <a:schemeClr val="accent1"/>
                </a:solidFill>
                <a:latin typeface="Arial"/>
                <a:ea typeface="Arial"/>
                <a:cs typeface="Arial"/>
                <a:sym typeface="Arial"/>
              </a:rPr>
            </a:br>
            <a:r>
              <a:rPr b="0" i="0" lang="en-US" sz="18000" u="none" cap="none" strike="noStrike">
                <a:solidFill>
                  <a:schemeClr val="lt1"/>
                </a:solidFill>
                <a:latin typeface="Arial"/>
                <a:ea typeface="Arial"/>
                <a:cs typeface="Arial"/>
                <a:sym typeface="Arial"/>
              </a:rPr>
              <a:t>Engagement</a:t>
            </a:r>
            <a:endParaRPr/>
          </a:p>
        </p:txBody>
      </p:sp>
      <p:sp>
        <p:nvSpPr>
          <p:cNvPr id="92" name="Google Shape;92;p1"/>
          <p:cNvSpPr/>
          <p:nvPr/>
        </p:nvSpPr>
        <p:spPr>
          <a:xfrm>
            <a:off x="2057399" y="18279801"/>
            <a:ext cx="25716100" cy="9938297"/>
          </a:xfrm>
          <a:prstGeom prst="rect">
            <a:avLst/>
          </a:prstGeom>
          <a:noFill/>
          <a:ln>
            <a:noFill/>
          </a:ln>
        </p:spPr>
        <p:txBody>
          <a:bodyPr anchorCtr="0" anchor="t" bIns="257250" lIns="514500" spcFirstLastPara="1" rIns="514500" wrap="square" tIns="257250">
            <a:normAutofit/>
          </a:bodyPr>
          <a:lstStyle/>
          <a:p>
            <a:pPr indent="0" lvl="0" marL="0" marR="0" rtl="0" algn="r">
              <a:spcBef>
                <a:spcPts val="0"/>
              </a:spcBef>
              <a:spcAft>
                <a:spcPts val="0"/>
              </a:spcAft>
              <a:buClr>
                <a:schemeClr val="lt1"/>
              </a:buClr>
              <a:buSzPts val="10000"/>
              <a:buFont typeface="Arial"/>
              <a:buNone/>
            </a:pPr>
            <a:r>
              <a:rPr b="0" i="0" lang="en-US" sz="10000" u="none" cap="none" strike="noStrike">
                <a:solidFill>
                  <a:schemeClr val="lt1"/>
                </a:solidFill>
                <a:latin typeface="Arial"/>
                <a:ea typeface="Arial"/>
                <a:cs typeface="Arial"/>
                <a:sym typeface="Arial"/>
              </a:rPr>
              <a:t>Wellbeing</a:t>
            </a:r>
            <a:r>
              <a:rPr b="0" i="0" lang="en-US" sz="10000" u="none" cap="none" strike="noStrike">
                <a:solidFill>
                  <a:schemeClr val="lt1"/>
                </a:solidFill>
                <a:latin typeface="Lato Light"/>
                <a:ea typeface="Lato Light"/>
                <a:cs typeface="Lato Light"/>
                <a:sym typeface="Lato Light"/>
              </a:rPr>
              <a:t> </a:t>
            </a:r>
            <a:r>
              <a:rPr b="0" i="0" lang="en-US" sz="13000" u="none" cap="none" strike="noStrike">
                <a:solidFill>
                  <a:srgbClr val="ECBA2B"/>
                </a:solidFill>
                <a:latin typeface="Arial"/>
                <a:ea typeface="Arial"/>
                <a:cs typeface="Arial"/>
                <a:sym typeface="Arial"/>
              </a:rPr>
              <a:t>X</a:t>
            </a:r>
            <a:endParaRPr/>
          </a:p>
        </p:txBody>
      </p:sp>
      <p:pic>
        <p:nvPicPr>
          <p:cNvPr id="93" name="Google Shape;93;p1"/>
          <p:cNvPicPr preferRelativeResize="0"/>
          <p:nvPr>
            <p:ph idx="2" type="pic"/>
          </p:nvPr>
        </p:nvPicPr>
        <p:blipFill rotWithShape="1">
          <a:blip r:embed="rId3">
            <a:alphaModFix/>
          </a:blip>
          <a:srcRect b="-1021" l="0" r="0" t="-1021"/>
          <a:stretch/>
        </p:blipFill>
        <p:spPr>
          <a:xfrm>
            <a:off x="32108286" y="-316523"/>
            <a:ext cx="19079004" cy="29436646"/>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91" name="Shape 191"/>
        <p:cNvGrpSpPr/>
        <p:nvPr/>
      </p:nvGrpSpPr>
      <p:grpSpPr>
        <a:xfrm>
          <a:off x="0" y="0"/>
          <a:ext cx="0" cy="0"/>
          <a:chOff x="0" y="0"/>
          <a:chExt cx="0" cy="0"/>
        </a:xfrm>
      </p:grpSpPr>
      <p:sp>
        <p:nvSpPr>
          <p:cNvPr id="192" name="Google Shape;192;p1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Strengths Assessments</a:t>
            </a:r>
            <a:endParaRPr/>
          </a:p>
        </p:txBody>
      </p:sp>
      <p:sp>
        <p:nvSpPr>
          <p:cNvPr id="193" name="Google Shape;193;p1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94" name="Google Shape;194;p1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195" name="Google Shape;195;p1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196" name="Google Shape;196;p10"/>
          <p:cNvGraphicFramePr/>
          <p:nvPr/>
        </p:nvGraphicFramePr>
        <p:xfrm>
          <a:off x="5092064" y="10684818"/>
          <a:ext cx="3000000" cy="3000000"/>
        </p:xfrm>
        <a:graphic>
          <a:graphicData uri="http://schemas.openxmlformats.org/drawingml/2006/table">
            <a:tbl>
              <a:tblPr bandRow="1" firstRow="1">
                <a:noFill/>
                <a:tableStyleId>{30689DAB-6AC0-4D14-B1C5-48CB8302F77D}</a:tableStyleId>
              </a:tblPr>
              <a:tblGrid>
                <a:gridCol w="9784525"/>
                <a:gridCol w="15263450"/>
                <a:gridCol w="16604025"/>
              </a:tblGrid>
              <a:tr h="2592000">
                <a:tc>
                  <a:txBody>
                    <a:bodyPr/>
                    <a:lstStyle/>
                    <a:p>
                      <a:pPr indent="0" lvl="0" marL="0" marR="0" rtl="0" algn="l">
                        <a:spcBef>
                          <a:spcPts val="0"/>
                        </a:spcBef>
                        <a:spcAft>
                          <a:spcPts val="0"/>
                        </a:spcAft>
                        <a:buNone/>
                      </a:pPr>
                      <a:r>
                        <a:rPr lang="en-US" sz="9600" u="none" cap="none" strike="noStrike">
                          <a:solidFill>
                            <a:srgbClr val="F7FDF7"/>
                          </a:solidFill>
                          <a:latin typeface="Arial"/>
                          <a:ea typeface="Arial"/>
                          <a:cs typeface="Arial"/>
                          <a:sym typeface="Arial"/>
                        </a:rPr>
                        <a:t>Tool</a:t>
                      </a:r>
                      <a:endParaRPr sz="8900">
                        <a:solidFill>
                          <a:srgbClr val="F7FDF7"/>
                        </a:solidFill>
                      </a:endParaRPr>
                    </a:p>
                  </a:txBody>
                  <a:tcPr marT="576000" marB="576000" marR="720000" marL="720000" anchor="ctr">
                    <a:solidFill>
                      <a:srgbClr val="475043"/>
                    </a:solidFill>
                  </a:tcPr>
                </a:tc>
                <a:tc>
                  <a:txBody>
                    <a:bodyPr/>
                    <a:lstStyle/>
                    <a:p>
                      <a:pPr indent="0" lvl="0" marL="0" marR="0" rtl="0" algn="l">
                        <a:spcBef>
                          <a:spcPts val="0"/>
                        </a:spcBef>
                        <a:spcAft>
                          <a:spcPts val="0"/>
                        </a:spcAft>
                        <a:buNone/>
                      </a:pPr>
                      <a:r>
                        <a:rPr lang="en-US" sz="8800">
                          <a:solidFill>
                            <a:srgbClr val="F7FDF7"/>
                          </a:solidFill>
                          <a:latin typeface="Arial"/>
                          <a:ea typeface="Arial"/>
                          <a:cs typeface="Arial"/>
                          <a:sym typeface="Arial"/>
                        </a:rPr>
                        <a:t>Best Context</a:t>
                      </a:r>
                      <a:endParaRPr/>
                    </a:p>
                  </a:txBody>
                  <a:tcPr marT="576000" marB="576000" marR="720000" marL="720000" anchor="ctr">
                    <a:solidFill>
                      <a:srgbClr val="475043"/>
                    </a:solidFill>
                  </a:tcPr>
                </a:tc>
                <a:tc>
                  <a:txBody>
                    <a:bodyPr/>
                    <a:lstStyle/>
                    <a:p>
                      <a:pPr indent="0" lvl="0" marL="0" marR="0" rtl="0" algn="l">
                        <a:spcBef>
                          <a:spcPts val="0"/>
                        </a:spcBef>
                        <a:spcAft>
                          <a:spcPts val="0"/>
                        </a:spcAft>
                        <a:buNone/>
                      </a:pPr>
                      <a:r>
                        <a:rPr lang="en-US" sz="8800">
                          <a:solidFill>
                            <a:srgbClr val="F7FDF7"/>
                          </a:solidFill>
                          <a:latin typeface="Arial"/>
                          <a:ea typeface="Arial"/>
                          <a:cs typeface="Arial"/>
                          <a:sym typeface="Arial"/>
                        </a:rPr>
                        <a:t>Key Focuses</a:t>
                      </a:r>
                      <a:endParaRPr/>
                    </a:p>
                  </a:txBody>
                  <a:tcPr marT="576000" marB="576000" marR="720000" marL="720000" anchor="ctr">
                    <a:solidFill>
                      <a:srgbClr val="475043"/>
                    </a:solidFill>
                  </a:tcPr>
                </a:tc>
              </a:tr>
              <a:tr h="2999700">
                <a:tc>
                  <a:txBody>
                    <a:bodyPr/>
                    <a:lstStyle/>
                    <a:p>
                      <a:pPr indent="0" lvl="0" marL="0" marR="0" rtl="0" algn="l">
                        <a:spcBef>
                          <a:spcPts val="0"/>
                        </a:spcBef>
                        <a:spcAft>
                          <a:spcPts val="0"/>
                        </a:spcAft>
                        <a:buNone/>
                      </a:pPr>
                      <a:r>
                        <a:rPr b="1" lang="en-US" sz="8000">
                          <a:solidFill>
                            <a:srgbClr val="475043"/>
                          </a:solidFill>
                          <a:latin typeface="Arial"/>
                          <a:ea typeface="Arial"/>
                          <a:cs typeface="Arial"/>
                          <a:sym typeface="Arial"/>
                        </a:rPr>
                        <a:t>VIA Character Strengths</a:t>
                      </a:r>
                      <a:endParaRPr b="1" sz="8800">
                        <a:solidFill>
                          <a:srgbClr val="475043"/>
                        </a:solidFill>
                      </a:endParaRPr>
                    </a:p>
                  </a:txBody>
                  <a:tcPr marT="720000" marB="720000" marR="720000" marL="720000" anchor="ctr">
                    <a:solidFill>
                      <a:srgbClr val="DEE8D8"/>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1" lang="en-US" sz="7200">
                          <a:solidFill>
                            <a:srgbClr val="475043"/>
                          </a:solidFill>
                          <a:latin typeface="Arial"/>
                          <a:ea typeface="Arial"/>
                          <a:cs typeface="Arial"/>
                          <a:sym typeface="Arial"/>
                        </a:rPr>
                        <a:t>Personal development </a:t>
                      </a:r>
                      <a:br>
                        <a:rPr b="1" lang="en-US" sz="7200">
                          <a:solidFill>
                            <a:srgbClr val="475043"/>
                          </a:solidFill>
                          <a:latin typeface="Arial"/>
                          <a:ea typeface="Arial"/>
                          <a:cs typeface="Arial"/>
                          <a:sym typeface="Arial"/>
                        </a:rPr>
                      </a:br>
                      <a:r>
                        <a:rPr b="0" lang="en-US" sz="7200">
                          <a:solidFill>
                            <a:srgbClr val="475043"/>
                          </a:solidFill>
                          <a:latin typeface="Arial"/>
                          <a:ea typeface="Arial"/>
                          <a:cs typeface="Arial"/>
                          <a:sym typeface="Arial"/>
                        </a:rPr>
                        <a:t>and wellbeing </a:t>
                      </a:r>
                      <a:endParaRPr/>
                    </a:p>
                  </a:txBody>
                  <a:tcPr marT="720000" marB="720000" marR="720000" marL="720000" anchor="ctr">
                    <a:solidFill>
                      <a:srgbClr val="DEE8D8"/>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0" lang="en-US" sz="7200">
                          <a:solidFill>
                            <a:srgbClr val="475043"/>
                          </a:solidFill>
                          <a:latin typeface="Arial"/>
                          <a:ea typeface="Arial"/>
                          <a:cs typeface="Arial"/>
                          <a:sym typeface="Arial"/>
                        </a:rPr>
                        <a:t>Character strengths and virtues</a:t>
                      </a:r>
                      <a:endParaRPr/>
                    </a:p>
                  </a:txBody>
                  <a:tcPr marT="720000" marB="720000" marR="720000" marL="720000" anchor="ctr">
                    <a:solidFill>
                      <a:srgbClr val="DEE8D8"/>
                    </a:solidFill>
                  </a:tcPr>
                </a:tc>
              </a:tr>
              <a:tr h="3263425">
                <a:tc>
                  <a:txBody>
                    <a:bodyPr/>
                    <a:lstStyle/>
                    <a:p>
                      <a:pPr indent="0" lvl="0" marL="0" marR="0" rtl="0" algn="l">
                        <a:lnSpc>
                          <a:spcPct val="100000"/>
                        </a:lnSpc>
                        <a:spcBef>
                          <a:spcPts val="0"/>
                        </a:spcBef>
                        <a:spcAft>
                          <a:spcPts val="0"/>
                        </a:spcAft>
                        <a:buClr>
                          <a:srgbClr val="475043"/>
                        </a:buClr>
                        <a:buSzPts val="8800"/>
                        <a:buFont typeface="Arial"/>
                        <a:buNone/>
                      </a:pPr>
                      <a:r>
                        <a:rPr b="1" lang="en-US" sz="8800">
                          <a:solidFill>
                            <a:srgbClr val="475043"/>
                          </a:solidFill>
                          <a:latin typeface="Arial"/>
                          <a:ea typeface="Arial"/>
                          <a:cs typeface="Arial"/>
                          <a:sym typeface="Arial"/>
                        </a:rPr>
                        <a:t>Clifton Strengths</a:t>
                      </a:r>
                      <a:endParaRPr b="1" sz="8800">
                        <a:solidFill>
                          <a:srgbClr val="475043"/>
                        </a:solidFill>
                      </a:endParaRPr>
                    </a:p>
                  </a:txBody>
                  <a:tcPr marT="720000" marB="720000" marR="720000" marL="720000" anchor="ctr">
                    <a:solidFill>
                      <a:srgbClr val="EFFBEF"/>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0" lang="en-US" sz="7200">
                          <a:solidFill>
                            <a:srgbClr val="475043"/>
                          </a:solidFill>
                          <a:latin typeface="Arial"/>
                          <a:ea typeface="Arial"/>
                          <a:cs typeface="Arial"/>
                          <a:sym typeface="Arial"/>
                        </a:rPr>
                        <a:t>Focus on </a:t>
                      </a:r>
                      <a:r>
                        <a:rPr b="1" lang="en-US" sz="7200">
                          <a:solidFill>
                            <a:srgbClr val="475043"/>
                          </a:solidFill>
                          <a:latin typeface="Arial"/>
                          <a:ea typeface="Arial"/>
                          <a:cs typeface="Arial"/>
                          <a:sym typeface="Arial"/>
                        </a:rPr>
                        <a:t>professional contexts</a:t>
                      </a:r>
                      <a:endParaRPr/>
                    </a:p>
                  </a:txBody>
                  <a:tcPr marT="720000" marB="720000" marR="720000" marL="720000" anchor="ctr">
                    <a:solidFill>
                      <a:srgbClr val="EFFBEF"/>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0" lang="en-US" sz="7200">
                          <a:solidFill>
                            <a:srgbClr val="475043"/>
                          </a:solidFill>
                          <a:latin typeface="Arial"/>
                          <a:ea typeface="Arial"/>
                          <a:cs typeface="Arial"/>
                          <a:sym typeface="Arial"/>
                        </a:rPr>
                        <a:t>Innate talents and </a:t>
                      </a:r>
                      <a:br>
                        <a:rPr b="0" lang="en-US" sz="7200">
                          <a:solidFill>
                            <a:srgbClr val="475043"/>
                          </a:solidFill>
                          <a:latin typeface="Arial"/>
                          <a:ea typeface="Arial"/>
                          <a:cs typeface="Arial"/>
                          <a:sym typeface="Arial"/>
                        </a:rPr>
                      </a:br>
                      <a:r>
                        <a:rPr b="0" lang="en-US" sz="7200">
                          <a:solidFill>
                            <a:srgbClr val="475043"/>
                          </a:solidFill>
                          <a:latin typeface="Arial"/>
                          <a:ea typeface="Arial"/>
                          <a:cs typeface="Arial"/>
                          <a:sym typeface="Arial"/>
                        </a:rPr>
                        <a:t>performance strengths</a:t>
                      </a:r>
                      <a:endParaRPr/>
                    </a:p>
                  </a:txBody>
                  <a:tcPr marT="720000" marB="720000" marR="720000" marL="720000" anchor="ctr">
                    <a:solidFill>
                      <a:srgbClr val="EFFBEF"/>
                    </a:solidFill>
                  </a:tcPr>
                </a:tc>
              </a:tr>
              <a:tr h="2999700">
                <a:tc>
                  <a:txBody>
                    <a:bodyPr/>
                    <a:lstStyle/>
                    <a:p>
                      <a:pPr indent="0" lvl="0" marL="0" marR="0" rtl="0" algn="l">
                        <a:lnSpc>
                          <a:spcPct val="100000"/>
                        </a:lnSpc>
                        <a:spcBef>
                          <a:spcPts val="0"/>
                        </a:spcBef>
                        <a:spcAft>
                          <a:spcPts val="0"/>
                        </a:spcAft>
                        <a:buClr>
                          <a:srgbClr val="475043"/>
                        </a:buClr>
                        <a:buSzPts val="8000"/>
                        <a:buFont typeface="Arial"/>
                        <a:buNone/>
                      </a:pPr>
                      <a:r>
                        <a:rPr b="1" lang="en-US" sz="8000">
                          <a:solidFill>
                            <a:srgbClr val="475043"/>
                          </a:solidFill>
                          <a:latin typeface="Arial"/>
                          <a:ea typeface="Arial"/>
                          <a:cs typeface="Arial"/>
                          <a:sym typeface="Arial"/>
                        </a:rPr>
                        <a:t>Strengths </a:t>
                      </a:r>
                      <a:br>
                        <a:rPr b="1" lang="en-US" sz="8000">
                          <a:solidFill>
                            <a:srgbClr val="475043"/>
                          </a:solidFill>
                          <a:latin typeface="Arial"/>
                          <a:ea typeface="Arial"/>
                          <a:cs typeface="Arial"/>
                          <a:sym typeface="Arial"/>
                        </a:rPr>
                      </a:br>
                      <a:r>
                        <a:rPr b="1" lang="en-US" sz="8000">
                          <a:solidFill>
                            <a:srgbClr val="475043"/>
                          </a:solidFill>
                          <a:latin typeface="Arial"/>
                          <a:ea typeface="Arial"/>
                          <a:cs typeface="Arial"/>
                          <a:sym typeface="Arial"/>
                        </a:rPr>
                        <a:t>Profile</a:t>
                      </a:r>
                      <a:endParaRPr/>
                    </a:p>
                  </a:txBody>
                  <a:tcPr marT="720000" marB="720000" marR="720000" marL="720000" anchor="ctr">
                    <a:solidFill>
                      <a:srgbClr val="DEE8D8"/>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0" lang="en-US" sz="7200">
                          <a:solidFill>
                            <a:srgbClr val="475043"/>
                          </a:solidFill>
                          <a:latin typeface="Arial"/>
                          <a:ea typeface="Arial"/>
                          <a:cs typeface="Arial"/>
                          <a:sym typeface="Arial"/>
                        </a:rPr>
                        <a:t>A balanced </a:t>
                      </a:r>
                      <a:r>
                        <a:rPr b="1" lang="en-US" sz="7200">
                          <a:solidFill>
                            <a:srgbClr val="475043"/>
                          </a:solidFill>
                          <a:latin typeface="Arial"/>
                          <a:ea typeface="Arial"/>
                          <a:cs typeface="Arial"/>
                          <a:sym typeface="Arial"/>
                        </a:rPr>
                        <a:t>focus on both </a:t>
                      </a:r>
                      <a:br>
                        <a:rPr b="1" lang="en-US" sz="7200">
                          <a:solidFill>
                            <a:srgbClr val="475043"/>
                          </a:solidFill>
                          <a:latin typeface="Arial"/>
                          <a:ea typeface="Arial"/>
                          <a:cs typeface="Arial"/>
                          <a:sym typeface="Arial"/>
                        </a:rPr>
                      </a:br>
                      <a:r>
                        <a:rPr b="1" lang="en-US" sz="7200">
                          <a:solidFill>
                            <a:srgbClr val="475043"/>
                          </a:solidFill>
                          <a:latin typeface="Arial"/>
                          <a:ea typeface="Arial"/>
                          <a:cs typeface="Arial"/>
                          <a:sym typeface="Arial"/>
                        </a:rPr>
                        <a:t>work and home </a:t>
                      </a:r>
                      <a:r>
                        <a:rPr b="0" lang="en-US" sz="7200">
                          <a:solidFill>
                            <a:srgbClr val="475043"/>
                          </a:solidFill>
                          <a:latin typeface="Arial"/>
                          <a:ea typeface="Arial"/>
                          <a:cs typeface="Arial"/>
                          <a:sym typeface="Arial"/>
                        </a:rPr>
                        <a:t>life</a:t>
                      </a:r>
                      <a:endParaRPr b="1" sz="7200">
                        <a:solidFill>
                          <a:srgbClr val="475043"/>
                        </a:solidFill>
                        <a:latin typeface="Arial"/>
                        <a:ea typeface="Arial"/>
                        <a:cs typeface="Arial"/>
                        <a:sym typeface="Arial"/>
                      </a:endParaRPr>
                    </a:p>
                  </a:txBody>
                  <a:tcPr marT="720000" marB="720000" marR="720000" marL="720000" anchor="ctr">
                    <a:solidFill>
                      <a:srgbClr val="DEE8D8"/>
                    </a:solidFill>
                  </a:tcPr>
                </a:tc>
                <a:tc>
                  <a:txBody>
                    <a:bodyPr/>
                    <a:lstStyle/>
                    <a:p>
                      <a:pPr indent="0" lvl="0" marL="0" marR="0" rtl="0" algn="l">
                        <a:lnSpc>
                          <a:spcPct val="100000"/>
                        </a:lnSpc>
                        <a:spcBef>
                          <a:spcPts val="0"/>
                        </a:spcBef>
                        <a:spcAft>
                          <a:spcPts val="0"/>
                        </a:spcAft>
                        <a:buClr>
                          <a:srgbClr val="475043"/>
                        </a:buClr>
                        <a:buSzPts val="7200"/>
                        <a:buFont typeface="Arial"/>
                        <a:buNone/>
                      </a:pPr>
                      <a:r>
                        <a:rPr b="0" lang="en-US" sz="7200">
                          <a:solidFill>
                            <a:srgbClr val="475043"/>
                          </a:solidFill>
                          <a:latin typeface="Arial"/>
                          <a:ea typeface="Arial"/>
                          <a:cs typeface="Arial"/>
                          <a:sym typeface="Arial"/>
                        </a:rPr>
                        <a:t>Realized and unrealized strengths, learned behaviors, and weaknesses</a:t>
                      </a:r>
                      <a:endParaRPr/>
                    </a:p>
                  </a:txBody>
                  <a:tcPr marT="720000" marB="720000" marR="720000" marL="720000" anchor="ctr">
                    <a:solidFill>
                      <a:srgbClr val="DEE8D8"/>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01" name="Shape 201"/>
        <p:cNvGrpSpPr/>
        <p:nvPr/>
      </p:nvGrpSpPr>
      <p:grpSpPr>
        <a:xfrm>
          <a:off x="0" y="0"/>
          <a:ext cx="0" cy="0"/>
          <a:chOff x="0" y="0"/>
          <a:chExt cx="0" cy="0"/>
        </a:xfrm>
      </p:grpSpPr>
      <p:sp>
        <p:nvSpPr>
          <p:cNvPr id="202" name="Google Shape;202;p1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203" name="Google Shape;203;p1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04" name="Google Shape;204;p1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205" name="Google Shape;205;p11"/>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206" name="Google Shape;206;p11"/>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07" name="Google Shape;207;p11"/>
          <p:cNvSpPr txBox="1"/>
          <p:nvPr/>
        </p:nvSpPr>
        <p:spPr>
          <a:xfrm>
            <a:off x="10080609" y="15512699"/>
            <a:ext cx="27831822" cy="529010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Which of these approaches appeals to you the most and why?</a:t>
            </a:r>
            <a:endParaRPr/>
          </a:p>
        </p:txBody>
      </p:sp>
      <p:sp>
        <p:nvSpPr>
          <p:cNvPr id="208" name="Google Shape;208;p1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209" name="Google Shape;209;p11"/>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7">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14" name="Shape 214"/>
        <p:cNvGrpSpPr/>
        <p:nvPr/>
      </p:nvGrpSpPr>
      <p:grpSpPr>
        <a:xfrm>
          <a:off x="0" y="0"/>
          <a:ext cx="0" cy="0"/>
          <a:chOff x="0" y="0"/>
          <a:chExt cx="0" cy="0"/>
        </a:xfrm>
      </p:grpSpPr>
      <p:sp>
        <p:nvSpPr>
          <p:cNvPr id="215" name="Google Shape;215;p1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216" name="Google Shape;216;p1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17" name="Google Shape;217;p1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218" name="Google Shape;218;p1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219" name="Google Shape;219;p1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220" name="Google Shape;220;p12"/>
          <p:cNvSpPr txBox="1"/>
          <p:nvPr/>
        </p:nvSpPr>
        <p:spPr>
          <a:xfrm>
            <a:off x="10537805" y="13350549"/>
            <a:ext cx="32359481" cy="7612340"/>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“It’s more important to leverage what you learn about yourself from any assessment than to focus on the tool itself. The real value comes from how you apply the insights to your life.”</a:t>
            </a:r>
            <a:endParaRPr/>
          </a:p>
        </p:txBody>
      </p:sp>
      <p:sp>
        <p:nvSpPr>
          <p:cNvPr id="221" name="Google Shape;221;p12"/>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222" name="Google Shape;222;p12"/>
          <p:cNvSpPr/>
          <p:nvPr/>
        </p:nvSpPr>
        <p:spPr>
          <a:xfrm>
            <a:off x="33276209" y="22032716"/>
            <a:ext cx="8305035"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Tom Rath</a:t>
            </a:r>
            <a:endParaRPr/>
          </a:p>
        </p:txBody>
      </p:sp>
      <p:sp>
        <p:nvSpPr>
          <p:cNvPr id="223" name="Google Shape;223;p1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228" name="Shape 228"/>
        <p:cNvGrpSpPr/>
        <p:nvPr/>
      </p:nvGrpSpPr>
      <p:grpSpPr>
        <a:xfrm>
          <a:off x="0" y="0"/>
          <a:ext cx="0" cy="0"/>
          <a:chOff x="0" y="0"/>
          <a:chExt cx="0" cy="0"/>
        </a:xfrm>
      </p:grpSpPr>
      <p:sp>
        <p:nvSpPr>
          <p:cNvPr id="229" name="Google Shape;229;p1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The VIA Classification of Strengths</a:t>
            </a:r>
            <a:endParaRPr/>
          </a:p>
        </p:txBody>
      </p:sp>
      <p:sp>
        <p:nvSpPr>
          <p:cNvPr id="230" name="Google Shape;230;p1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231" name="Google Shape;231;p1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232" name="Google Shape;232;p1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233" name="Google Shape;233;p13"/>
          <p:cNvSpPr txBox="1"/>
          <p:nvPr/>
        </p:nvSpPr>
        <p:spPr>
          <a:xfrm>
            <a:off x="11988754"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34" name="Google Shape;234;p13"/>
          <p:cNvSpPr txBox="1"/>
          <p:nvPr/>
        </p:nvSpPr>
        <p:spPr>
          <a:xfrm>
            <a:off x="18903857"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35" name="Google Shape;235;p13"/>
          <p:cNvSpPr txBox="1"/>
          <p:nvPr/>
        </p:nvSpPr>
        <p:spPr>
          <a:xfrm>
            <a:off x="25816129"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36" name="Google Shape;236;p13"/>
          <p:cNvSpPr txBox="1"/>
          <p:nvPr/>
        </p:nvSpPr>
        <p:spPr>
          <a:xfrm>
            <a:off x="11968948" y="24060836"/>
            <a:ext cx="6737378" cy="212365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APPRECIATION </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OF BEAUTY </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 EXCELLENCE</a:t>
            </a:r>
            <a:endParaRPr/>
          </a:p>
        </p:txBody>
      </p:sp>
      <p:sp>
        <p:nvSpPr>
          <p:cNvPr id="237" name="Google Shape;237;p13"/>
          <p:cNvSpPr txBox="1"/>
          <p:nvPr/>
        </p:nvSpPr>
        <p:spPr>
          <a:xfrm>
            <a:off x="18881221"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GRATITUDE</a:t>
            </a:r>
            <a:endParaRPr/>
          </a:p>
        </p:txBody>
      </p:sp>
      <p:sp>
        <p:nvSpPr>
          <p:cNvPr id="238" name="Google Shape;238;p13"/>
          <p:cNvSpPr txBox="1"/>
          <p:nvPr/>
        </p:nvSpPr>
        <p:spPr>
          <a:xfrm>
            <a:off x="25816129"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HOPE</a:t>
            </a:r>
            <a:endParaRPr sz="6600">
              <a:solidFill>
                <a:srgbClr val="475043"/>
              </a:solidFill>
              <a:latin typeface="Arial"/>
              <a:ea typeface="Arial"/>
              <a:cs typeface="Arial"/>
              <a:sym typeface="Arial"/>
            </a:endParaRPr>
          </a:p>
        </p:txBody>
      </p:sp>
      <p:sp>
        <p:nvSpPr>
          <p:cNvPr id="239" name="Google Shape;239;p13"/>
          <p:cNvSpPr txBox="1"/>
          <p:nvPr/>
        </p:nvSpPr>
        <p:spPr>
          <a:xfrm>
            <a:off x="439379" y="28055751"/>
            <a:ext cx="23527889" cy="1374523"/>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2800">
                <a:solidFill>
                  <a:srgbClr val="475043"/>
                </a:solidFill>
                <a:latin typeface="Arial"/>
                <a:ea typeface="Arial"/>
                <a:cs typeface="Arial"/>
                <a:sym typeface="Arial"/>
              </a:rPr>
              <a:t>©Copyright 2004-2018, VIA Institute on Character. All Rights Reserved. Used with Permission. www.viacharacter.org</a:t>
            </a:r>
            <a:endParaRPr/>
          </a:p>
          <a:p>
            <a:pPr indent="0" lvl="0" marL="0" marR="0" rtl="0" algn="l">
              <a:spcBef>
                <a:spcPts val="0"/>
              </a:spcBef>
              <a:spcAft>
                <a:spcPts val="0"/>
              </a:spcAft>
              <a:buNone/>
            </a:pPr>
            <a:br>
              <a:rPr lang="en-US" sz="2800">
                <a:solidFill>
                  <a:srgbClr val="475043"/>
                </a:solidFill>
                <a:latin typeface="Arial"/>
                <a:ea typeface="Arial"/>
                <a:cs typeface="Arial"/>
                <a:sym typeface="Arial"/>
              </a:rPr>
            </a:br>
            <a:endParaRPr sz="2800">
              <a:solidFill>
                <a:srgbClr val="475043"/>
              </a:solidFill>
              <a:latin typeface="Arial"/>
              <a:ea typeface="Arial"/>
              <a:cs typeface="Arial"/>
              <a:sym typeface="Arial"/>
            </a:endParaRPr>
          </a:p>
        </p:txBody>
      </p:sp>
      <p:sp>
        <p:nvSpPr>
          <p:cNvPr id="240" name="Google Shape;240;p13"/>
          <p:cNvSpPr txBox="1"/>
          <p:nvPr/>
        </p:nvSpPr>
        <p:spPr>
          <a:xfrm>
            <a:off x="32766599"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1" name="Google Shape;241;p13"/>
          <p:cNvSpPr txBox="1"/>
          <p:nvPr/>
        </p:nvSpPr>
        <p:spPr>
          <a:xfrm>
            <a:off x="32766599"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HUMOR</a:t>
            </a:r>
            <a:endParaRPr sz="6600">
              <a:solidFill>
                <a:srgbClr val="475043"/>
              </a:solidFill>
              <a:latin typeface="Arial"/>
              <a:ea typeface="Arial"/>
              <a:cs typeface="Arial"/>
              <a:sym typeface="Arial"/>
            </a:endParaRPr>
          </a:p>
        </p:txBody>
      </p:sp>
      <p:sp>
        <p:nvSpPr>
          <p:cNvPr id="242" name="Google Shape;242;p13"/>
          <p:cNvSpPr txBox="1"/>
          <p:nvPr/>
        </p:nvSpPr>
        <p:spPr>
          <a:xfrm>
            <a:off x="39717068" y="2381449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3" name="Google Shape;243;p13"/>
          <p:cNvSpPr txBox="1"/>
          <p:nvPr/>
        </p:nvSpPr>
        <p:spPr>
          <a:xfrm>
            <a:off x="39717068" y="2475986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SPIRITUALITY</a:t>
            </a:r>
            <a:endParaRPr sz="6600">
              <a:solidFill>
                <a:srgbClr val="475043"/>
              </a:solidFill>
              <a:latin typeface="Arial"/>
              <a:ea typeface="Arial"/>
              <a:cs typeface="Arial"/>
              <a:sym typeface="Arial"/>
            </a:endParaRPr>
          </a:p>
        </p:txBody>
      </p:sp>
      <p:sp>
        <p:nvSpPr>
          <p:cNvPr id="244" name="Google Shape;244;p13"/>
          <p:cNvSpPr txBox="1"/>
          <p:nvPr/>
        </p:nvSpPr>
        <p:spPr>
          <a:xfrm>
            <a:off x="5018478" y="23814498"/>
            <a:ext cx="6737377" cy="2566164"/>
          </a:xfrm>
          <a:prstGeom prst="rect">
            <a:avLst/>
          </a:prstGeom>
          <a:solidFill>
            <a:srgbClr val="ECBA2B"/>
          </a:solid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5" name="Google Shape;245;p13"/>
          <p:cNvSpPr txBox="1"/>
          <p:nvPr/>
        </p:nvSpPr>
        <p:spPr>
          <a:xfrm>
            <a:off x="5838092" y="24731840"/>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TRANSCENDENCE</a:t>
            </a:r>
            <a:endParaRPr sz="4000">
              <a:solidFill>
                <a:srgbClr val="FFFFFF"/>
              </a:solidFill>
              <a:latin typeface="Arial"/>
              <a:ea typeface="Arial"/>
              <a:cs typeface="Arial"/>
              <a:sym typeface="Arial"/>
            </a:endParaRPr>
          </a:p>
        </p:txBody>
      </p:sp>
      <p:sp>
        <p:nvSpPr>
          <p:cNvPr id="246" name="Google Shape;246;p13"/>
          <p:cNvSpPr txBox="1"/>
          <p:nvPr/>
        </p:nvSpPr>
        <p:spPr>
          <a:xfrm>
            <a:off x="11988755" y="21033665"/>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7" name="Google Shape;247;p13"/>
          <p:cNvSpPr txBox="1"/>
          <p:nvPr/>
        </p:nvSpPr>
        <p:spPr>
          <a:xfrm>
            <a:off x="18903858"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8" name="Google Shape;248;p13"/>
          <p:cNvSpPr txBox="1"/>
          <p:nvPr/>
        </p:nvSpPr>
        <p:spPr>
          <a:xfrm>
            <a:off x="25816130"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49" name="Google Shape;249;p13"/>
          <p:cNvSpPr txBox="1"/>
          <p:nvPr/>
        </p:nvSpPr>
        <p:spPr>
          <a:xfrm>
            <a:off x="32766600"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0" name="Google Shape;250;p13"/>
          <p:cNvSpPr txBox="1"/>
          <p:nvPr/>
        </p:nvSpPr>
        <p:spPr>
          <a:xfrm>
            <a:off x="39717069" y="2103366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1" name="Google Shape;251;p13"/>
          <p:cNvSpPr txBox="1"/>
          <p:nvPr/>
        </p:nvSpPr>
        <p:spPr>
          <a:xfrm>
            <a:off x="5018479" y="21033665"/>
            <a:ext cx="6737377" cy="2566164"/>
          </a:xfrm>
          <a:prstGeom prst="rect">
            <a:avLst/>
          </a:prstGeom>
          <a:solidFill>
            <a:srgbClr val="A5B99B"/>
          </a:solid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2" name="Google Shape;252;p13"/>
          <p:cNvSpPr txBox="1"/>
          <p:nvPr/>
        </p:nvSpPr>
        <p:spPr>
          <a:xfrm>
            <a:off x="11988755"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3" name="Google Shape;253;p13"/>
          <p:cNvSpPr txBox="1"/>
          <p:nvPr/>
        </p:nvSpPr>
        <p:spPr>
          <a:xfrm>
            <a:off x="18903858" y="18252833"/>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4" name="Google Shape;254;p13"/>
          <p:cNvSpPr txBox="1"/>
          <p:nvPr/>
        </p:nvSpPr>
        <p:spPr>
          <a:xfrm>
            <a:off x="25816130" y="18252833"/>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5" name="Google Shape;255;p13"/>
          <p:cNvSpPr txBox="1"/>
          <p:nvPr/>
        </p:nvSpPr>
        <p:spPr>
          <a:xfrm>
            <a:off x="32766600"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6" name="Google Shape;256;p13"/>
          <p:cNvSpPr txBox="1"/>
          <p:nvPr/>
        </p:nvSpPr>
        <p:spPr>
          <a:xfrm>
            <a:off x="39717069" y="1825283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7" name="Google Shape;257;p13"/>
          <p:cNvSpPr txBox="1"/>
          <p:nvPr/>
        </p:nvSpPr>
        <p:spPr>
          <a:xfrm>
            <a:off x="5018479" y="18252833"/>
            <a:ext cx="6737377" cy="2566164"/>
          </a:xfrm>
          <a:prstGeom prst="rect">
            <a:avLst/>
          </a:prstGeom>
          <a:solidFill>
            <a:srgbClr val="475043"/>
          </a:solid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8" name="Google Shape;258;p13"/>
          <p:cNvSpPr txBox="1"/>
          <p:nvPr/>
        </p:nvSpPr>
        <p:spPr>
          <a:xfrm>
            <a:off x="11988753"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59" name="Google Shape;259;p13"/>
          <p:cNvSpPr txBox="1"/>
          <p:nvPr/>
        </p:nvSpPr>
        <p:spPr>
          <a:xfrm>
            <a:off x="18903856"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0" name="Google Shape;260;p13"/>
          <p:cNvSpPr txBox="1"/>
          <p:nvPr/>
        </p:nvSpPr>
        <p:spPr>
          <a:xfrm>
            <a:off x="25816128" y="15475508"/>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1" name="Google Shape;261;p13"/>
          <p:cNvSpPr txBox="1"/>
          <p:nvPr/>
        </p:nvSpPr>
        <p:spPr>
          <a:xfrm>
            <a:off x="32766598" y="15475508"/>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2" name="Google Shape;262;p13"/>
          <p:cNvSpPr txBox="1"/>
          <p:nvPr/>
        </p:nvSpPr>
        <p:spPr>
          <a:xfrm>
            <a:off x="39717067" y="15475508"/>
            <a:ext cx="6737377" cy="2566164"/>
          </a:xfrm>
          <a:prstGeom prst="rect">
            <a:avLst/>
          </a:prstGeom>
          <a:no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3" name="Google Shape;263;p13"/>
          <p:cNvSpPr txBox="1"/>
          <p:nvPr/>
        </p:nvSpPr>
        <p:spPr>
          <a:xfrm>
            <a:off x="5018477" y="15475508"/>
            <a:ext cx="6737377" cy="2566164"/>
          </a:xfrm>
          <a:prstGeom prst="rect">
            <a:avLst/>
          </a:prstGeom>
          <a:solidFill>
            <a:srgbClr val="ECBA2B"/>
          </a:solidFill>
          <a:ln cap="flat" cmpd="sng" w="12700">
            <a:solidFill>
              <a:srgbClr val="ECBA2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4" name="Google Shape;264;p13"/>
          <p:cNvSpPr txBox="1"/>
          <p:nvPr/>
        </p:nvSpPr>
        <p:spPr>
          <a:xfrm>
            <a:off x="11988754"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5" name="Google Shape;265;p13"/>
          <p:cNvSpPr txBox="1"/>
          <p:nvPr/>
        </p:nvSpPr>
        <p:spPr>
          <a:xfrm>
            <a:off x="18903857"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6" name="Google Shape;266;p13"/>
          <p:cNvSpPr txBox="1"/>
          <p:nvPr/>
        </p:nvSpPr>
        <p:spPr>
          <a:xfrm>
            <a:off x="25816129"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7" name="Google Shape;267;p13"/>
          <p:cNvSpPr txBox="1"/>
          <p:nvPr/>
        </p:nvSpPr>
        <p:spPr>
          <a:xfrm>
            <a:off x="32766599" y="12694675"/>
            <a:ext cx="6737377" cy="2566164"/>
          </a:xfrm>
          <a:prstGeom prst="rect">
            <a:avLst/>
          </a:prstGeom>
          <a:no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8" name="Google Shape;268;p13"/>
          <p:cNvSpPr txBox="1"/>
          <p:nvPr/>
        </p:nvSpPr>
        <p:spPr>
          <a:xfrm>
            <a:off x="39717068" y="12694675"/>
            <a:ext cx="6737377" cy="2566164"/>
          </a:xfrm>
          <a:prstGeom prst="rect">
            <a:avLst/>
          </a:prstGeom>
          <a:solidFill>
            <a:srgbClr val="DEE8D8"/>
          </a:solidFill>
          <a:ln>
            <a:noFill/>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69" name="Google Shape;269;p13"/>
          <p:cNvSpPr txBox="1"/>
          <p:nvPr/>
        </p:nvSpPr>
        <p:spPr>
          <a:xfrm>
            <a:off x="5018478" y="12694675"/>
            <a:ext cx="6737377" cy="2566164"/>
          </a:xfrm>
          <a:prstGeom prst="rect">
            <a:avLst/>
          </a:prstGeom>
          <a:solidFill>
            <a:srgbClr val="A5B99B"/>
          </a:solidFill>
          <a:ln cap="flat" cmpd="sng" w="12700">
            <a:solidFill>
              <a:srgbClr val="A5B99B"/>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0" name="Google Shape;270;p13"/>
          <p:cNvSpPr txBox="1"/>
          <p:nvPr/>
        </p:nvSpPr>
        <p:spPr>
          <a:xfrm>
            <a:off x="11988754"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1" name="Google Shape;271;p13"/>
          <p:cNvSpPr txBox="1"/>
          <p:nvPr/>
        </p:nvSpPr>
        <p:spPr>
          <a:xfrm>
            <a:off x="18903857"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2" name="Google Shape;272;p13"/>
          <p:cNvSpPr txBox="1"/>
          <p:nvPr/>
        </p:nvSpPr>
        <p:spPr>
          <a:xfrm>
            <a:off x="25816129"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3" name="Google Shape;273;p13"/>
          <p:cNvSpPr txBox="1"/>
          <p:nvPr/>
        </p:nvSpPr>
        <p:spPr>
          <a:xfrm>
            <a:off x="32766599"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4" name="Google Shape;274;p13"/>
          <p:cNvSpPr txBox="1"/>
          <p:nvPr/>
        </p:nvSpPr>
        <p:spPr>
          <a:xfrm>
            <a:off x="39717068" y="9913843"/>
            <a:ext cx="6737377" cy="2566164"/>
          </a:xfrm>
          <a:prstGeom prst="rect">
            <a:avLst/>
          </a:prstGeom>
          <a:no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accent3"/>
              </a:buClr>
              <a:buSzPts val="3600"/>
              <a:buFont typeface="Arial"/>
              <a:buNone/>
            </a:pPr>
            <a:r>
              <a:rPr lang="en-US" sz="3600">
                <a:solidFill>
                  <a:schemeClr val="accent3"/>
                </a:solidFill>
                <a:latin typeface="Arial"/>
                <a:ea typeface="Arial"/>
                <a:cs typeface="Arial"/>
                <a:sym typeface="Arial"/>
              </a:rPr>
              <a:t>   </a:t>
            </a:r>
            <a:endParaRPr sz="8900">
              <a:solidFill>
                <a:schemeClr val="dk1"/>
              </a:solidFill>
              <a:latin typeface="Calibri"/>
              <a:ea typeface="Calibri"/>
              <a:cs typeface="Calibri"/>
              <a:sym typeface="Calibri"/>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ctr">
              <a:spcBef>
                <a:spcPts val="1312"/>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5" name="Google Shape;275;p13"/>
          <p:cNvSpPr txBox="1"/>
          <p:nvPr/>
        </p:nvSpPr>
        <p:spPr>
          <a:xfrm>
            <a:off x="5018478" y="9913843"/>
            <a:ext cx="6737377" cy="2566164"/>
          </a:xfrm>
          <a:prstGeom prst="rect">
            <a:avLst/>
          </a:prstGeom>
          <a:solidFill>
            <a:srgbClr val="475043"/>
          </a:solidFill>
          <a:ln cap="flat" cmpd="sng" w="12700">
            <a:solidFill>
              <a:srgbClr val="475043"/>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a:p>
            <a:pPr indent="0" lvl="0" marL="0" marR="0" rtl="0" algn="l">
              <a:spcBef>
                <a:spcPts val="0"/>
              </a:spcBef>
              <a:spcAft>
                <a:spcPts val="0"/>
              </a:spcAft>
              <a:buClr>
                <a:schemeClr val="dk1"/>
              </a:buClr>
              <a:buSzPts val="3600"/>
              <a:buFont typeface="Calibri"/>
              <a:buNone/>
            </a:pPr>
            <a:r>
              <a:t/>
            </a:r>
            <a:endParaRPr sz="3600">
              <a:solidFill>
                <a:schemeClr val="accent3"/>
              </a:solidFill>
              <a:latin typeface="Arial"/>
              <a:ea typeface="Arial"/>
              <a:cs typeface="Arial"/>
              <a:sym typeface="Arial"/>
            </a:endParaRPr>
          </a:p>
        </p:txBody>
      </p:sp>
      <p:sp>
        <p:nvSpPr>
          <p:cNvPr id="276" name="Google Shape;276;p13"/>
          <p:cNvSpPr txBox="1"/>
          <p:nvPr/>
        </p:nvSpPr>
        <p:spPr>
          <a:xfrm>
            <a:off x="18892945"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FORGIVENESS</a:t>
            </a:r>
            <a:endParaRPr/>
          </a:p>
        </p:txBody>
      </p:sp>
      <p:sp>
        <p:nvSpPr>
          <p:cNvPr id="277" name="Google Shape;277;p13"/>
          <p:cNvSpPr txBox="1"/>
          <p:nvPr/>
        </p:nvSpPr>
        <p:spPr>
          <a:xfrm>
            <a:off x="25827853"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HUMILITY</a:t>
            </a:r>
            <a:endParaRPr sz="6600">
              <a:solidFill>
                <a:srgbClr val="475043"/>
              </a:solidFill>
              <a:latin typeface="Arial"/>
              <a:ea typeface="Arial"/>
              <a:cs typeface="Arial"/>
              <a:sym typeface="Arial"/>
            </a:endParaRPr>
          </a:p>
        </p:txBody>
      </p:sp>
      <p:sp>
        <p:nvSpPr>
          <p:cNvPr id="278" name="Google Shape;278;p13"/>
          <p:cNvSpPr txBox="1"/>
          <p:nvPr/>
        </p:nvSpPr>
        <p:spPr>
          <a:xfrm>
            <a:off x="32778323"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PRUDENCE</a:t>
            </a:r>
            <a:endParaRPr sz="6600">
              <a:solidFill>
                <a:srgbClr val="475043"/>
              </a:solidFill>
              <a:latin typeface="Arial"/>
              <a:ea typeface="Arial"/>
              <a:cs typeface="Arial"/>
              <a:sym typeface="Arial"/>
            </a:endParaRPr>
          </a:p>
        </p:txBody>
      </p:sp>
      <p:sp>
        <p:nvSpPr>
          <p:cNvPr id="279" name="Google Shape;279;p13"/>
          <p:cNvSpPr txBox="1"/>
          <p:nvPr/>
        </p:nvSpPr>
        <p:spPr>
          <a:xfrm>
            <a:off x="39728792" y="2199322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SELF-REGULATION</a:t>
            </a:r>
            <a:endParaRPr/>
          </a:p>
        </p:txBody>
      </p:sp>
      <p:sp>
        <p:nvSpPr>
          <p:cNvPr id="280" name="Google Shape;280;p13"/>
          <p:cNvSpPr txBox="1"/>
          <p:nvPr/>
        </p:nvSpPr>
        <p:spPr>
          <a:xfrm>
            <a:off x="5849816" y="21965197"/>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TEMPERANCE</a:t>
            </a:r>
            <a:endParaRPr sz="4000">
              <a:solidFill>
                <a:srgbClr val="FFFFFF"/>
              </a:solidFill>
              <a:latin typeface="Arial"/>
              <a:ea typeface="Arial"/>
              <a:cs typeface="Arial"/>
              <a:sym typeface="Arial"/>
            </a:endParaRPr>
          </a:p>
        </p:txBody>
      </p:sp>
      <p:sp>
        <p:nvSpPr>
          <p:cNvPr id="281" name="Google Shape;281;p13"/>
          <p:cNvSpPr txBox="1"/>
          <p:nvPr/>
        </p:nvSpPr>
        <p:spPr>
          <a:xfrm>
            <a:off x="12015841" y="1915119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FAIRNESS</a:t>
            </a:r>
            <a:endParaRPr/>
          </a:p>
        </p:txBody>
      </p:sp>
      <p:sp>
        <p:nvSpPr>
          <p:cNvPr id="282" name="Google Shape;282;p13"/>
          <p:cNvSpPr txBox="1"/>
          <p:nvPr/>
        </p:nvSpPr>
        <p:spPr>
          <a:xfrm>
            <a:off x="32813492" y="19214852"/>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LEADERSHIP</a:t>
            </a:r>
            <a:endParaRPr sz="6600">
              <a:solidFill>
                <a:srgbClr val="475043"/>
              </a:solidFill>
              <a:latin typeface="Arial"/>
              <a:ea typeface="Arial"/>
              <a:cs typeface="Arial"/>
              <a:sym typeface="Arial"/>
            </a:endParaRPr>
          </a:p>
        </p:txBody>
      </p:sp>
      <p:sp>
        <p:nvSpPr>
          <p:cNvPr id="283" name="Google Shape;283;p13"/>
          <p:cNvSpPr txBox="1"/>
          <p:nvPr/>
        </p:nvSpPr>
        <p:spPr>
          <a:xfrm>
            <a:off x="39763961" y="19214852"/>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TEAMWORK</a:t>
            </a:r>
            <a:endParaRPr sz="6600">
              <a:solidFill>
                <a:srgbClr val="475043"/>
              </a:solidFill>
              <a:latin typeface="Arial"/>
              <a:ea typeface="Arial"/>
              <a:cs typeface="Arial"/>
              <a:sym typeface="Arial"/>
            </a:endParaRPr>
          </a:p>
        </p:txBody>
      </p:sp>
      <p:sp>
        <p:nvSpPr>
          <p:cNvPr id="284" name="Google Shape;284;p13"/>
          <p:cNvSpPr txBox="1"/>
          <p:nvPr/>
        </p:nvSpPr>
        <p:spPr>
          <a:xfrm>
            <a:off x="5884985" y="19186828"/>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JUSTICE</a:t>
            </a:r>
            <a:endParaRPr/>
          </a:p>
        </p:txBody>
      </p:sp>
      <p:sp>
        <p:nvSpPr>
          <p:cNvPr id="285" name="Google Shape;285;p13"/>
          <p:cNvSpPr txBox="1"/>
          <p:nvPr/>
        </p:nvSpPr>
        <p:spPr>
          <a:xfrm>
            <a:off x="11980672" y="16401317"/>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KINDNESS</a:t>
            </a:r>
            <a:endParaRPr/>
          </a:p>
        </p:txBody>
      </p:sp>
      <p:sp>
        <p:nvSpPr>
          <p:cNvPr id="286" name="Google Shape;286;p13"/>
          <p:cNvSpPr txBox="1"/>
          <p:nvPr/>
        </p:nvSpPr>
        <p:spPr>
          <a:xfrm>
            <a:off x="18892945" y="16401317"/>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LOVE</a:t>
            </a:r>
            <a:endParaRPr/>
          </a:p>
        </p:txBody>
      </p:sp>
      <p:sp>
        <p:nvSpPr>
          <p:cNvPr id="287" name="Google Shape;287;p13"/>
          <p:cNvSpPr txBox="1"/>
          <p:nvPr/>
        </p:nvSpPr>
        <p:spPr>
          <a:xfrm>
            <a:off x="39728792" y="16049627"/>
            <a:ext cx="6737378"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SOCIAL</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INTELLIGENCE</a:t>
            </a:r>
            <a:endParaRPr/>
          </a:p>
        </p:txBody>
      </p:sp>
      <p:sp>
        <p:nvSpPr>
          <p:cNvPr id="288" name="Google Shape;288;p13"/>
          <p:cNvSpPr txBox="1"/>
          <p:nvPr/>
        </p:nvSpPr>
        <p:spPr>
          <a:xfrm>
            <a:off x="5849816" y="16373293"/>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HUMANITY</a:t>
            </a:r>
            <a:endParaRPr/>
          </a:p>
        </p:txBody>
      </p:sp>
      <p:sp>
        <p:nvSpPr>
          <p:cNvPr id="289" name="Google Shape;289;p13"/>
          <p:cNvSpPr txBox="1"/>
          <p:nvPr/>
        </p:nvSpPr>
        <p:spPr>
          <a:xfrm>
            <a:off x="11961473" y="13589529"/>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BRAVERY</a:t>
            </a:r>
            <a:endParaRPr/>
          </a:p>
        </p:txBody>
      </p:sp>
      <p:sp>
        <p:nvSpPr>
          <p:cNvPr id="290" name="Google Shape;290;p13"/>
          <p:cNvSpPr txBox="1"/>
          <p:nvPr/>
        </p:nvSpPr>
        <p:spPr>
          <a:xfrm>
            <a:off x="18873746"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HONESTY</a:t>
            </a:r>
            <a:endParaRPr/>
          </a:p>
        </p:txBody>
      </p:sp>
      <p:sp>
        <p:nvSpPr>
          <p:cNvPr id="291" name="Google Shape;291;p13"/>
          <p:cNvSpPr txBox="1"/>
          <p:nvPr/>
        </p:nvSpPr>
        <p:spPr>
          <a:xfrm>
            <a:off x="25808654"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PERSEVERANCE</a:t>
            </a:r>
            <a:endParaRPr sz="6600">
              <a:solidFill>
                <a:srgbClr val="475043"/>
              </a:solidFill>
              <a:latin typeface="Arial"/>
              <a:ea typeface="Arial"/>
              <a:cs typeface="Arial"/>
              <a:sym typeface="Arial"/>
            </a:endParaRPr>
          </a:p>
        </p:txBody>
      </p:sp>
      <p:sp>
        <p:nvSpPr>
          <p:cNvPr id="292" name="Google Shape;292;p13"/>
          <p:cNvSpPr txBox="1"/>
          <p:nvPr/>
        </p:nvSpPr>
        <p:spPr>
          <a:xfrm>
            <a:off x="32759124" y="13620405"/>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ZEST</a:t>
            </a:r>
            <a:endParaRPr sz="6600">
              <a:solidFill>
                <a:srgbClr val="475043"/>
              </a:solidFill>
              <a:latin typeface="Arial"/>
              <a:ea typeface="Arial"/>
              <a:cs typeface="Arial"/>
              <a:sym typeface="Arial"/>
            </a:endParaRPr>
          </a:p>
        </p:txBody>
      </p:sp>
      <p:sp>
        <p:nvSpPr>
          <p:cNvPr id="293" name="Google Shape;293;p13"/>
          <p:cNvSpPr txBox="1"/>
          <p:nvPr/>
        </p:nvSpPr>
        <p:spPr>
          <a:xfrm>
            <a:off x="5830617" y="13592381"/>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COURAGE</a:t>
            </a:r>
            <a:endParaRPr sz="4000">
              <a:solidFill>
                <a:srgbClr val="FFFFFF"/>
              </a:solidFill>
              <a:latin typeface="Arial"/>
              <a:ea typeface="Arial"/>
              <a:cs typeface="Arial"/>
              <a:sym typeface="Arial"/>
            </a:endParaRPr>
          </a:p>
        </p:txBody>
      </p:sp>
      <p:sp>
        <p:nvSpPr>
          <p:cNvPr id="294" name="Google Shape;294;p13"/>
          <p:cNvSpPr txBox="1"/>
          <p:nvPr/>
        </p:nvSpPr>
        <p:spPr>
          <a:xfrm>
            <a:off x="11980672" y="10846611"/>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CREATIVITY</a:t>
            </a:r>
            <a:endParaRPr/>
          </a:p>
        </p:txBody>
      </p:sp>
      <p:sp>
        <p:nvSpPr>
          <p:cNvPr id="295" name="Google Shape;295;p13"/>
          <p:cNvSpPr txBox="1"/>
          <p:nvPr/>
        </p:nvSpPr>
        <p:spPr>
          <a:xfrm>
            <a:off x="18892945"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CURIOSITY</a:t>
            </a:r>
            <a:endParaRPr/>
          </a:p>
        </p:txBody>
      </p:sp>
      <p:sp>
        <p:nvSpPr>
          <p:cNvPr id="296" name="Google Shape;296;p13"/>
          <p:cNvSpPr txBox="1"/>
          <p:nvPr/>
        </p:nvSpPr>
        <p:spPr>
          <a:xfrm>
            <a:off x="25827853"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JUDGMENT</a:t>
            </a:r>
            <a:endParaRPr sz="6600">
              <a:solidFill>
                <a:srgbClr val="475043"/>
              </a:solidFill>
              <a:latin typeface="Arial"/>
              <a:ea typeface="Arial"/>
              <a:cs typeface="Arial"/>
              <a:sym typeface="Arial"/>
            </a:endParaRPr>
          </a:p>
        </p:txBody>
      </p:sp>
      <p:sp>
        <p:nvSpPr>
          <p:cNvPr id="297" name="Google Shape;297;p13"/>
          <p:cNvSpPr txBox="1"/>
          <p:nvPr/>
        </p:nvSpPr>
        <p:spPr>
          <a:xfrm>
            <a:off x="32778323" y="10519217"/>
            <a:ext cx="6737378" cy="144655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LOVE OF</a:t>
            </a:r>
            <a:br>
              <a:rPr lang="en-US" sz="4400">
                <a:solidFill>
                  <a:srgbClr val="475043"/>
                </a:solidFill>
                <a:latin typeface="Arial"/>
                <a:ea typeface="Arial"/>
                <a:cs typeface="Arial"/>
                <a:sym typeface="Arial"/>
              </a:rPr>
            </a:br>
            <a:r>
              <a:rPr lang="en-US" sz="4400">
                <a:solidFill>
                  <a:srgbClr val="475043"/>
                </a:solidFill>
                <a:latin typeface="Arial"/>
                <a:ea typeface="Arial"/>
                <a:cs typeface="Arial"/>
                <a:sym typeface="Arial"/>
              </a:rPr>
              <a:t>LEARNING</a:t>
            </a:r>
            <a:endParaRPr/>
          </a:p>
        </p:txBody>
      </p:sp>
      <p:sp>
        <p:nvSpPr>
          <p:cNvPr id="298" name="Google Shape;298;p13"/>
          <p:cNvSpPr txBox="1"/>
          <p:nvPr/>
        </p:nvSpPr>
        <p:spPr>
          <a:xfrm>
            <a:off x="39728792" y="10844584"/>
            <a:ext cx="6737378" cy="76944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475043"/>
              </a:buClr>
              <a:buSzPts val="4400"/>
              <a:buFont typeface="Arial"/>
              <a:buNone/>
            </a:pPr>
            <a:r>
              <a:rPr lang="en-US" sz="4400">
                <a:solidFill>
                  <a:srgbClr val="475043"/>
                </a:solidFill>
                <a:latin typeface="Arial"/>
                <a:ea typeface="Arial"/>
                <a:cs typeface="Arial"/>
                <a:sym typeface="Arial"/>
              </a:rPr>
              <a:t>PERSPECTIVE</a:t>
            </a:r>
            <a:endParaRPr sz="6600">
              <a:solidFill>
                <a:srgbClr val="475043"/>
              </a:solidFill>
              <a:latin typeface="Arial"/>
              <a:ea typeface="Arial"/>
              <a:cs typeface="Arial"/>
              <a:sym typeface="Arial"/>
            </a:endParaRPr>
          </a:p>
        </p:txBody>
      </p:sp>
      <p:sp>
        <p:nvSpPr>
          <p:cNvPr id="299" name="Google Shape;299;p13"/>
          <p:cNvSpPr txBox="1"/>
          <p:nvPr/>
        </p:nvSpPr>
        <p:spPr>
          <a:xfrm>
            <a:off x="5849816" y="10816560"/>
            <a:ext cx="5205046" cy="702378"/>
          </a:xfrm>
          <a:prstGeom prst="rect">
            <a:avLst/>
          </a:prstGeom>
          <a:noFill/>
          <a:ln>
            <a:noFill/>
          </a:ln>
        </p:spPr>
        <p:txBody>
          <a:bodyPr anchorCtr="0" anchor="t" bIns="0" lIns="0" spcFirstLastPara="1" rIns="0" wrap="square" tIns="25025">
            <a:spAutoFit/>
          </a:bodyPr>
          <a:lstStyle/>
          <a:p>
            <a:pPr indent="0" lvl="0" marL="25046" marR="0" rtl="0" algn="ctr">
              <a:spcBef>
                <a:spcPts val="0"/>
              </a:spcBef>
              <a:spcAft>
                <a:spcPts val="0"/>
              </a:spcAft>
              <a:buClr>
                <a:srgbClr val="FFFFFF"/>
              </a:buClr>
              <a:buSzPts val="4400"/>
              <a:buFont typeface="Arial"/>
              <a:buNone/>
            </a:pPr>
            <a:r>
              <a:rPr lang="en-US" sz="4400">
                <a:solidFill>
                  <a:srgbClr val="FFFFFF"/>
                </a:solidFill>
                <a:latin typeface="Arial"/>
                <a:ea typeface="Arial"/>
                <a:cs typeface="Arial"/>
                <a:sym typeface="Arial"/>
              </a:rPr>
              <a:t>WISDOM</a:t>
            </a:r>
            <a:endParaRPr sz="4000">
              <a:solidFill>
                <a:srgbClr val="FFFFFF"/>
              </a:solidFill>
              <a:latin typeface="Arial"/>
              <a:ea typeface="Arial"/>
              <a:cs typeface="Arial"/>
              <a:sym typeface="Arial"/>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04" name="Shape 304"/>
        <p:cNvGrpSpPr/>
        <p:nvPr/>
      </p:nvGrpSpPr>
      <p:grpSpPr>
        <a:xfrm>
          <a:off x="0" y="0"/>
          <a:ext cx="0" cy="0"/>
          <a:chOff x="0" y="0"/>
          <a:chExt cx="0" cy="0"/>
        </a:xfrm>
      </p:grpSpPr>
      <p:sp>
        <p:nvSpPr>
          <p:cNvPr id="305" name="Google Shape;305;p1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306" name="Google Shape;306;p1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07" name="Google Shape;307;p1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308" name="Google Shape;308;p14"/>
          <p:cNvSpPr/>
          <p:nvPr/>
        </p:nvSpPr>
        <p:spPr>
          <a:xfrm>
            <a:off x="6219100" y="11807925"/>
            <a:ext cx="38211300" cy="14067300"/>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09" name="Google Shape;309;p14"/>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10" name="Google Shape;310;p14"/>
          <p:cNvSpPr txBox="1"/>
          <p:nvPr/>
        </p:nvSpPr>
        <p:spPr>
          <a:xfrm>
            <a:off x="10087857" y="12611234"/>
            <a:ext cx="33873600" cy="12652500"/>
          </a:xfrm>
          <a:prstGeom prst="rect">
            <a:avLst/>
          </a:prstGeom>
          <a:noFill/>
          <a:ln>
            <a:noFill/>
          </a:ln>
        </p:spPr>
        <p:txBody>
          <a:bodyPr anchorCtr="0" anchor="t" bIns="45700" lIns="91425" spcFirstLastPara="1" rIns="91425" wrap="square" tIns="45700">
            <a:spAutoFit/>
          </a:bodyPr>
          <a:lstStyle/>
          <a:p>
            <a:pPr indent="0" lvl="0" marL="0" marR="0" rtl="0" algn="l">
              <a:lnSpc>
                <a:spcPct val="153846"/>
              </a:lnSpc>
              <a:spcBef>
                <a:spcPts val="0"/>
              </a:spcBef>
              <a:spcAft>
                <a:spcPts val="0"/>
              </a:spcAft>
              <a:buNone/>
            </a:pPr>
            <a:r>
              <a:rPr lang="en-US" sz="9100">
                <a:solidFill>
                  <a:srgbClr val="FFFCF5"/>
                </a:solidFill>
                <a:latin typeface="Arial"/>
                <a:ea typeface="Arial"/>
                <a:cs typeface="Arial"/>
                <a:sym typeface="Arial"/>
              </a:rPr>
              <a:t>Thinking back to your example of when you were energized, interested, and capable; use the VIA Character Strengths to identify 3 strengths that you were drawing on.</a:t>
            </a:r>
            <a:endParaRPr/>
          </a:p>
          <a:p>
            <a:pPr indent="-1143000" lvl="0" marL="1143000" marR="0" rtl="0" algn="l">
              <a:lnSpc>
                <a:spcPct val="174418"/>
              </a:lnSpc>
              <a:spcBef>
                <a:spcPts val="1200"/>
              </a:spcBef>
              <a:spcAft>
                <a:spcPts val="0"/>
              </a:spcAft>
              <a:buClr>
                <a:srgbClr val="ECBA2B"/>
              </a:buClr>
              <a:buSzPts val="7740"/>
              <a:buFont typeface="Noto Sans Symbols"/>
              <a:buChar char="▪"/>
            </a:pPr>
            <a:r>
              <a:rPr lang="en-US" sz="8600">
                <a:solidFill>
                  <a:srgbClr val="FFFCF5"/>
                </a:solidFill>
                <a:latin typeface="Arial"/>
                <a:ea typeface="Arial"/>
                <a:cs typeface="Arial"/>
                <a:sym typeface="Arial"/>
              </a:rPr>
              <a:t>How did you recognize these strengths?</a:t>
            </a:r>
            <a:endParaRPr/>
          </a:p>
          <a:p>
            <a:pPr indent="-1143000" lvl="0" marL="1143000" marR="0" rtl="0" algn="l">
              <a:lnSpc>
                <a:spcPct val="174418"/>
              </a:lnSpc>
              <a:spcBef>
                <a:spcPts val="0"/>
              </a:spcBef>
              <a:spcAft>
                <a:spcPts val="0"/>
              </a:spcAft>
              <a:buClr>
                <a:srgbClr val="ECBA2B"/>
              </a:buClr>
              <a:buSzPts val="7740"/>
              <a:buFont typeface="Noto Sans Symbols"/>
              <a:buChar char="▪"/>
            </a:pPr>
            <a:r>
              <a:rPr lang="en-US" sz="8600">
                <a:solidFill>
                  <a:srgbClr val="FFFCF5"/>
                </a:solidFill>
                <a:latin typeface="Arial"/>
                <a:ea typeface="Arial"/>
                <a:cs typeface="Arial"/>
                <a:sym typeface="Arial"/>
              </a:rPr>
              <a:t>How frequently in a week do you use these strengths?</a:t>
            </a:r>
            <a:endParaRPr/>
          </a:p>
          <a:p>
            <a:pPr indent="-1143000" lvl="0" marL="1143000" marR="0" rtl="0" algn="l">
              <a:lnSpc>
                <a:spcPct val="174418"/>
              </a:lnSpc>
              <a:spcBef>
                <a:spcPts val="0"/>
              </a:spcBef>
              <a:spcAft>
                <a:spcPts val="0"/>
              </a:spcAft>
              <a:buClr>
                <a:srgbClr val="ECBA2B"/>
              </a:buClr>
              <a:buSzPts val="7740"/>
              <a:buFont typeface="Noto Sans Symbols"/>
              <a:buChar char="▪"/>
            </a:pPr>
            <a:r>
              <a:rPr lang="en-US" sz="8600">
                <a:solidFill>
                  <a:srgbClr val="FFFCF5"/>
                </a:solidFill>
                <a:latin typeface="Arial"/>
                <a:ea typeface="Arial"/>
                <a:cs typeface="Arial"/>
                <a:sym typeface="Arial"/>
              </a:rPr>
              <a:t>What impact might this have on your wellbeing and performance?</a:t>
            </a:r>
            <a:endParaRPr/>
          </a:p>
        </p:txBody>
      </p:sp>
      <p:sp>
        <p:nvSpPr>
          <p:cNvPr id="311" name="Google Shape;311;p1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312" name="Google Shape;312;p14"/>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17" name="Shape 317"/>
        <p:cNvGrpSpPr/>
        <p:nvPr/>
      </p:nvGrpSpPr>
      <p:grpSpPr>
        <a:xfrm>
          <a:off x="0" y="0"/>
          <a:ext cx="0" cy="0"/>
          <a:chOff x="0" y="0"/>
          <a:chExt cx="0" cy="0"/>
        </a:xfrm>
      </p:grpSpPr>
      <p:sp>
        <p:nvSpPr>
          <p:cNvPr id="318" name="Google Shape;318;p1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19" name="Google Shape;319;p1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20" name="Google Shape;320;p1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321" name="Google Shape;321;p1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22" name="Google Shape;322;p1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23" name="Google Shape;323;p15"/>
          <p:cNvSpPr txBox="1"/>
          <p:nvPr/>
        </p:nvSpPr>
        <p:spPr>
          <a:xfrm>
            <a:off x="10537806" y="13719065"/>
            <a:ext cx="30750872" cy="67905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“Instead of focusing 80% on what’s not working and 20% on strengths, it’s important to put this 80/20 rule in reverse. ”</a:t>
            </a:r>
            <a:endParaRPr/>
          </a:p>
        </p:txBody>
      </p:sp>
      <p:sp>
        <p:nvSpPr>
          <p:cNvPr id="324" name="Google Shape;324;p15"/>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25" name="Google Shape;325;p15"/>
          <p:cNvSpPr/>
          <p:nvPr/>
        </p:nvSpPr>
        <p:spPr>
          <a:xfrm>
            <a:off x="24770232" y="21465417"/>
            <a:ext cx="16811012"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Professor David Cooperrider</a:t>
            </a:r>
            <a:endParaRPr sz="9600">
              <a:solidFill>
                <a:srgbClr val="FFFCF5"/>
              </a:solidFill>
              <a:latin typeface="Arial"/>
              <a:ea typeface="Arial"/>
              <a:cs typeface="Arial"/>
              <a:sym typeface="Arial"/>
            </a:endParaRPr>
          </a:p>
        </p:txBody>
      </p:sp>
      <p:sp>
        <p:nvSpPr>
          <p:cNvPr id="326" name="Google Shape;326;p1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330" name="Shape 330"/>
        <p:cNvGrpSpPr/>
        <p:nvPr/>
      </p:nvGrpSpPr>
      <p:grpSpPr>
        <a:xfrm>
          <a:off x="0" y="0"/>
          <a:ext cx="0" cy="0"/>
          <a:chOff x="0" y="0"/>
          <a:chExt cx="0" cy="0"/>
        </a:xfrm>
      </p:grpSpPr>
      <p:sp>
        <p:nvSpPr>
          <p:cNvPr id="331" name="Google Shape;331;p16"/>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332" name="Google Shape;332;p16"/>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3</a:t>
            </a:r>
            <a:endParaRPr/>
          </a:p>
        </p:txBody>
      </p:sp>
      <p:sp>
        <p:nvSpPr>
          <p:cNvPr id="333" name="Google Shape;333;p16"/>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Strengths &amp; Finding Flow</a:t>
            </a:r>
            <a:endParaRPr/>
          </a:p>
        </p:txBody>
      </p:sp>
      <p:sp>
        <p:nvSpPr>
          <p:cNvPr id="334" name="Google Shape;334;p1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39" name="Shape 339"/>
        <p:cNvGrpSpPr/>
        <p:nvPr/>
      </p:nvGrpSpPr>
      <p:grpSpPr>
        <a:xfrm>
          <a:off x="0" y="0"/>
          <a:ext cx="0" cy="0"/>
          <a:chOff x="0" y="0"/>
          <a:chExt cx="0" cy="0"/>
        </a:xfrm>
      </p:grpSpPr>
      <p:sp>
        <p:nvSpPr>
          <p:cNvPr id="340" name="Google Shape;340;p1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341" name="Google Shape;341;p1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42" name="Google Shape;342;p1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343" name="Google Shape;343;p17"/>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44" name="Google Shape;344;p17"/>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45" name="Google Shape;345;p17"/>
          <p:cNvSpPr txBox="1"/>
          <p:nvPr/>
        </p:nvSpPr>
        <p:spPr>
          <a:xfrm>
            <a:off x="10087858" y="13789401"/>
            <a:ext cx="30567900" cy="92508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When was the last time you were so absorbed in a task that you lost track of time? What was happening? </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How did you feel before, during, and after?</a:t>
            </a:r>
            <a:endParaRPr/>
          </a:p>
        </p:txBody>
      </p:sp>
      <p:sp>
        <p:nvSpPr>
          <p:cNvPr id="346" name="Google Shape;346;p1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347" name="Google Shape;347;p17"/>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5">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52" name="Shape 352"/>
        <p:cNvGrpSpPr/>
        <p:nvPr/>
      </p:nvGrpSpPr>
      <p:grpSpPr>
        <a:xfrm>
          <a:off x="0" y="0"/>
          <a:ext cx="0" cy="0"/>
          <a:chOff x="0" y="0"/>
          <a:chExt cx="0" cy="0"/>
        </a:xfrm>
      </p:grpSpPr>
      <p:sp>
        <p:nvSpPr>
          <p:cNvPr id="353" name="Google Shape;353;p1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54" name="Google Shape;354;p1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55" name="Google Shape;355;p1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356" name="Google Shape;356;p1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57" name="Google Shape;357;p1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58" name="Google Shape;358;p18"/>
          <p:cNvSpPr txBox="1"/>
          <p:nvPr/>
        </p:nvSpPr>
        <p:spPr>
          <a:xfrm>
            <a:off x="10537806" y="13719065"/>
            <a:ext cx="30750872" cy="6761338"/>
          </a:xfrm>
          <a:prstGeom prst="rect">
            <a:avLst/>
          </a:prstGeom>
          <a:noFill/>
          <a:ln>
            <a:noFill/>
          </a:ln>
        </p:spPr>
        <p:txBody>
          <a:bodyPr anchorCtr="0" anchor="t" bIns="45700" lIns="91425" spcFirstLastPara="1" rIns="91425" wrap="square" tIns="45700">
            <a:spAutoFit/>
          </a:bodyPr>
          <a:lstStyle/>
          <a:p>
            <a:pPr indent="0" lvl="0" marL="0" marR="0" rtl="0" algn="l">
              <a:lnSpc>
                <a:spcPct val="163636"/>
              </a:lnSpc>
              <a:spcBef>
                <a:spcPts val="0"/>
              </a:spcBef>
              <a:spcAft>
                <a:spcPts val="0"/>
              </a:spcAft>
              <a:buNone/>
            </a:pPr>
            <a:r>
              <a:rPr lang="en-US" sz="11000">
                <a:solidFill>
                  <a:srgbClr val="FFFCF5"/>
                </a:solidFill>
                <a:latin typeface="Arial"/>
                <a:ea typeface="Arial"/>
                <a:cs typeface="Arial"/>
                <a:sym typeface="Arial"/>
              </a:rPr>
              <a:t>“Flow is a state of self-forgetfulness, the opposite of rumination and worry. It’s when we are at our best, using our strengths and skills effortlessly.”</a:t>
            </a:r>
            <a:endParaRPr/>
          </a:p>
        </p:txBody>
      </p:sp>
      <p:sp>
        <p:nvSpPr>
          <p:cNvPr id="359" name="Google Shape;359;p18"/>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60" name="Google Shape;360;p18"/>
          <p:cNvSpPr/>
          <p:nvPr/>
        </p:nvSpPr>
        <p:spPr>
          <a:xfrm>
            <a:off x="31542920" y="21465417"/>
            <a:ext cx="10038324"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Daniel Goleman</a:t>
            </a:r>
            <a:endParaRPr/>
          </a:p>
        </p:txBody>
      </p:sp>
      <p:sp>
        <p:nvSpPr>
          <p:cNvPr id="361" name="Google Shape;361;p1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66" name="Shape 366"/>
        <p:cNvGrpSpPr/>
        <p:nvPr/>
      </p:nvGrpSpPr>
      <p:grpSpPr>
        <a:xfrm>
          <a:off x="0" y="0"/>
          <a:ext cx="0" cy="0"/>
          <a:chOff x="0" y="0"/>
          <a:chExt cx="0" cy="0"/>
        </a:xfrm>
      </p:grpSpPr>
      <p:sp>
        <p:nvSpPr>
          <p:cNvPr id="367" name="Google Shape;367;p1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368" name="Google Shape;368;p1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69" name="Google Shape;369;p1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370" name="Google Shape;370;p19"/>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371" name="Google Shape;371;p19"/>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372" name="Google Shape;372;p19"/>
          <p:cNvSpPr txBox="1"/>
          <p:nvPr/>
        </p:nvSpPr>
        <p:spPr>
          <a:xfrm>
            <a:off x="10537805" y="13350549"/>
            <a:ext cx="31043439" cy="7612340"/>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“Flow represents a peak experience in which there is a balance between the challenge of the activity and the skill of the performer, leading to a sense of mastery and wellbeing.”</a:t>
            </a:r>
            <a:endParaRPr/>
          </a:p>
        </p:txBody>
      </p:sp>
      <p:sp>
        <p:nvSpPr>
          <p:cNvPr id="373" name="Google Shape;373;p19"/>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374" name="Google Shape;374;p19"/>
          <p:cNvSpPr/>
          <p:nvPr/>
        </p:nvSpPr>
        <p:spPr>
          <a:xfrm>
            <a:off x="27301373" y="22032716"/>
            <a:ext cx="1427987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Mihaly Csikszentmihalyi</a:t>
            </a:r>
            <a:endParaRPr/>
          </a:p>
        </p:txBody>
      </p:sp>
      <p:sp>
        <p:nvSpPr>
          <p:cNvPr id="375" name="Google Shape;375;p1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98" name="Shape 98"/>
        <p:cNvGrpSpPr/>
        <p:nvPr/>
      </p:nvGrpSpPr>
      <p:grpSpPr>
        <a:xfrm>
          <a:off x="0" y="0"/>
          <a:ext cx="0" cy="0"/>
          <a:chOff x="0" y="0"/>
          <a:chExt cx="0" cy="0"/>
        </a:xfrm>
      </p:grpSpPr>
      <p:sp>
        <p:nvSpPr>
          <p:cNvPr id="99" name="Google Shape;99;p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Homework</a:t>
            </a:r>
            <a:endParaRPr/>
          </a:p>
        </p:txBody>
      </p:sp>
      <p:sp>
        <p:nvSpPr>
          <p:cNvPr id="100" name="Google Shape;100;p2"/>
          <p:cNvSpPr txBox="1"/>
          <p:nvPr>
            <p:ph idx="1" type="body"/>
          </p:nvPr>
        </p:nvSpPr>
        <p:spPr>
          <a:xfrm>
            <a:off x="5092065" y="11103724"/>
            <a:ext cx="41065257"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What went well with your Rooted Routine homework?</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Where did you struggle with your Rooted Routine Homework?</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What have you learned about Rooted Routines?</a:t>
            </a:r>
            <a:endParaRPr/>
          </a:p>
          <a:p>
            <a:pPr indent="-1711516" lvl="0" marL="1711516" rtl="0" algn="l">
              <a:lnSpc>
                <a:spcPct val="130000"/>
              </a:lnSpc>
              <a:spcBef>
                <a:spcPts val="2200"/>
              </a:spcBef>
              <a:spcAft>
                <a:spcPts val="0"/>
              </a:spcAft>
              <a:buClr>
                <a:srgbClr val="475043"/>
              </a:buClr>
              <a:buSzPts val="11000"/>
              <a:buFont typeface="Noto Sans Symbols"/>
              <a:buChar char="▪"/>
            </a:pPr>
            <a:r>
              <a:rPr lang="en-US" sz="11000">
                <a:solidFill>
                  <a:srgbClr val="09101B"/>
                </a:solidFill>
                <a:latin typeface="Arial"/>
                <a:ea typeface="Arial"/>
                <a:cs typeface="Arial"/>
                <a:sym typeface="Arial"/>
              </a:rPr>
              <a:t>How might you improve your Rooted Routine outcomes in </a:t>
            </a:r>
            <a:br>
              <a:rPr lang="en-US" sz="11000">
                <a:solidFill>
                  <a:srgbClr val="09101B"/>
                </a:solidFill>
                <a:latin typeface="Arial"/>
                <a:ea typeface="Arial"/>
                <a:cs typeface="Arial"/>
                <a:sym typeface="Arial"/>
              </a:rPr>
            </a:br>
            <a:r>
              <a:rPr lang="en-US" sz="11000">
                <a:solidFill>
                  <a:srgbClr val="09101B"/>
                </a:solidFill>
                <a:latin typeface="Arial"/>
                <a:ea typeface="Arial"/>
                <a:cs typeface="Arial"/>
                <a:sym typeface="Arial"/>
              </a:rPr>
              <a:t>the future?</a:t>
            </a:r>
            <a:endParaRPr/>
          </a:p>
        </p:txBody>
      </p:sp>
      <p:sp>
        <p:nvSpPr>
          <p:cNvPr id="101" name="Google Shape;101;p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b="0" i="0" sz="8900" u="none" cap="none" strike="noStrike">
              <a:solidFill>
                <a:srgbClr val="E63A45"/>
              </a:solidFill>
              <a:latin typeface="Calibri"/>
              <a:ea typeface="Calibri"/>
              <a:cs typeface="Calibri"/>
              <a:sym typeface="Calibri"/>
            </a:endParaRPr>
          </a:p>
        </p:txBody>
      </p:sp>
      <p:sp>
        <p:nvSpPr>
          <p:cNvPr id="102" name="Google Shape;102;p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b="0" i="0" lang="en-US" sz="8900" u="none" cap="none" strike="noStrike">
                <a:solidFill>
                  <a:srgbClr val="475043"/>
                </a:solidFill>
                <a:latin typeface="Arial"/>
                <a:ea typeface="Arial"/>
                <a:cs typeface="Arial"/>
                <a:sym typeface="Arial"/>
              </a:rPr>
              <a:t>OUTLINE</a:t>
            </a:r>
            <a:endParaRPr/>
          </a:p>
        </p:txBody>
      </p:sp>
      <p:sp>
        <p:nvSpPr>
          <p:cNvPr id="103" name="Google Shape;103;p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80" name="Shape 380"/>
        <p:cNvGrpSpPr/>
        <p:nvPr/>
      </p:nvGrpSpPr>
      <p:grpSpPr>
        <a:xfrm>
          <a:off x="0" y="0"/>
          <a:ext cx="0" cy="0"/>
          <a:chOff x="0" y="0"/>
          <a:chExt cx="0" cy="0"/>
        </a:xfrm>
      </p:grpSpPr>
      <p:sp>
        <p:nvSpPr>
          <p:cNvPr id="381" name="Google Shape;381;p2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The ‘Flow Point’</a:t>
            </a:r>
            <a:endParaRPr/>
          </a:p>
        </p:txBody>
      </p:sp>
      <p:sp>
        <p:nvSpPr>
          <p:cNvPr id="382" name="Google Shape;382;p20"/>
          <p:cNvSpPr txBox="1"/>
          <p:nvPr>
            <p:ph idx="1" type="body"/>
          </p:nvPr>
        </p:nvSpPr>
        <p:spPr>
          <a:xfrm>
            <a:off x="4669403" y="10626643"/>
            <a:ext cx="19491859"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45000"/>
              </a:lnSpc>
              <a:spcBef>
                <a:spcPts val="0"/>
              </a:spcBef>
              <a:spcAft>
                <a:spcPts val="0"/>
              </a:spcAft>
              <a:buClr>
                <a:srgbClr val="475043"/>
              </a:buClr>
              <a:buSzPts val="10000"/>
              <a:buFont typeface="Noto Sans Symbols"/>
              <a:buChar char="▪"/>
            </a:pPr>
            <a:r>
              <a:rPr lang="en-US" sz="10000">
                <a:solidFill>
                  <a:srgbClr val="09101B"/>
                </a:solidFill>
                <a:latin typeface="Arial"/>
                <a:ea typeface="Arial"/>
                <a:cs typeface="Arial"/>
                <a:sym typeface="Arial"/>
              </a:rPr>
              <a:t>Here are the different emotional states we may experience in response to the challenge-to-skill-level ratio. </a:t>
            </a:r>
            <a:endParaRPr/>
          </a:p>
          <a:p>
            <a:pPr indent="-1711516" lvl="0" marL="1711516" rtl="0" algn="l">
              <a:lnSpc>
                <a:spcPct val="145000"/>
              </a:lnSpc>
              <a:spcBef>
                <a:spcPts val="2000"/>
              </a:spcBef>
              <a:spcAft>
                <a:spcPts val="0"/>
              </a:spcAft>
              <a:buClr>
                <a:srgbClr val="475043"/>
              </a:buClr>
              <a:buSzPts val="10000"/>
              <a:buFont typeface="Noto Sans Symbols"/>
              <a:buChar char="▪"/>
            </a:pPr>
            <a:r>
              <a:rPr lang="en-US" sz="10000">
                <a:solidFill>
                  <a:srgbClr val="09101B"/>
                </a:solidFill>
                <a:latin typeface="Arial"/>
                <a:ea typeface="Arial"/>
                <a:cs typeface="Arial"/>
                <a:sym typeface="Arial"/>
              </a:rPr>
              <a:t>We see the “Flow Point” occur when the challenge and skill level are higher and equally matched.</a:t>
            </a:r>
            <a:endParaRPr/>
          </a:p>
          <a:p>
            <a:pPr indent="-1076516" lvl="0" marL="1711516" rtl="0" algn="l">
              <a:lnSpc>
                <a:spcPct val="145000"/>
              </a:lnSpc>
              <a:spcBef>
                <a:spcPts val="2000"/>
              </a:spcBef>
              <a:spcAft>
                <a:spcPts val="0"/>
              </a:spcAft>
              <a:buClr>
                <a:srgbClr val="475043"/>
              </a:buClr>
              <a:buSzPts val="10000"/>
              <a:buFont typeface="Noto Sans Symbols"/>
              <a:buNone/>
            </a:pPr>
            <a:r>
              <a:t/>
            </a:r>
            <a:endParaRPr sz="10000">
              <a:solidFill>
                <a:srgbClr val="09101B"/>
              </a:solidFill>
              <a:latin typeface="Arial"/>
              <a:ea typeface="Arial"/>
              <a:cs typeface="Arial"/>
              <a:sym typeface="Arial"/>
            </a:endParaRPr>
          </a:p>
        </p:txBody>
      </p:sp>
      <p:sp>
        <p:nvSpPr>
          <p:cNvPr id="383" name="Google Shape;383;p2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384" name="Google Shape;384;p2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385" name="Google Shape;385;p2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386" name="Google Shape;386;p20"/>
          <p:cNvGrpSpPr/>
          <p:nvPr/>
        </p:nvGrpSpPr>
        <p:grpSpPr>
          <a:xfrm>
            <a:off x="26989664" y="8490793"/>
            <a:ext cx="21339793" cy="17792188"/>
            <a:chOff x="26631128" y="8571026"/>
            <a:chExt cx="22294345" cy="18588052"/>
          </a:xfrm>
        </p:grpSpPr>
        <p:pic>
          <p:nvPicPr>
            <p:cNvPr id="387" name="Google Shape;387;p20"/>
            <p:cNvPicPr preferRelativeResize="0"/>
            <p:nvPr/>
          </p:nvPicPr>
          <p:blipFill rotWithShape="1">
            <a:blip r:embed="rId3">
              <a:alphaModFix/>
            </a:blip>
            <a:srcRect b="0" l="0" r="0" t="0"/>
            <a:stretch/>
          </p:blipFill>
          <p:spPr>
            <a:xfrm>
              <a:off x="28745710" y="9443742"/>
              <a:ext cx="15786101" cy="15786101"/>
            </a:xfrm>
            <a:prstGeom prst="rect">
              <a:avLst/>
            </a:prstGeom>
            <a:noFill/>
            <a:ln>
              <a:noFill/>
            </a:ln>
          </p:spPr>
        </p:pic>
        <p:sp>
          <p:nvSpPr>
            <p:cNvPr id="388" name="Google Shape;388;p20"/>
            <p:cNvSpPr txBox="1"/>
            <p:nvPr/>
          </p:nvSpPr>
          <p:spPr>
            <a:xfrm rot="-5400000">
              <a:off x="24522765" y="12791511"/>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Challenge</a:t>
              </a:r>
              <a:endParaRPr sz="6000">
                <a:solidFill>
                  <a:srgbClr val="09101B"/>
                </a:solidFill>
                <a:latin typeface="Arial"/>
                <a:ea typeface="Arial"/>
                <a:cs typeface="Arial"/>
                <a:sym typeface="Arial"/>
              </a:endParaRPr>
            </a:p>
          </p:txBody>
        </p:sp>
        <p:sp>
          <p:nvSpPr>
            <p:cNvPr id="389" name="Google Shape;389;p20"/>
            <p:cNvSpPr txBox="1"/>
            <p:nvPr/>
          </p:nvSpPr>
          <p:spPr>
            <a:xfrm>
              <a:off x="30014745" y="8571026"/>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Anxiety</a:t>
              </a:r>
              <a:endParaRPr sz="6000">
                <a:solidFill>
                  <a:srgbClr val="09101B"/>
                </a:solidFill>
                <a:latin typeface="Arial"/>
                <a:ea typeface="Arial"/>
                <a:cs typeface="Arial"/>
                <a:sym typeface="Arial"/>
              </a:endParaRPr>
            </a:p>
          </p:txBody>
        </p:sp>
        <p:sp>
          <p:nvSpPr>
            <p:cNvPr id="390" name="Google Shape;390;p20"/>
            <p:cNvSpPr txBox="1"/>
            <p:nvPr/>
          </p:nvSpPr>
          <p:spPr>
            <a:xfrm>
              <a:off x="34918327" y="10492611"/>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Sensitization</a:t>
              </a:r>
              <a:endParaRPr sz="6000">
                <a:solidFill>
                  <a:srgbClr val="09101B"/>
                </a:solidFill>
                <a:latin typeface="Arial"/>
                <a:ea typeface="Arial"/>
                <a:cs typeface="Arial"/>
                <a:sym typeface="Arial"/>
              </a:endParaRPr>
            </a:p>
          </p:txBody>
        </p:sp>
        <p:sp>
          <p:nvSpPr>
            <p:cNvPr id="391" name="Google Shape;391;p20"/>
            <p:cNvSpPr txBox="1"/>
            <p:nvPr/>
          </p:nvSpPr>
          <p:spPr>
            <a:xfrm>
              <a:off x="39510613" y="13456169"/>
              <a:ext cx="5418762" cy="1293624"/>
            </a:xfrm>
            <a:prstGeom prst="rect">
              <a:avLst/>
            </a:prstGeom>
            <a:noFill/>
            <a:ln>
              <a:noFill/>
            </a:ln>
          </p:spPr>
          <p:txBody>
            <a:bodyPr anchorCtr="0" anchor="t" bIns="45700" lIns="91425" spcFirstLastPara="1" rIns="91425" wrap="square" tIns="45700">
              <a:spAutoFit/>
            </a:bodyPr>
            <a:lstStyle/>
            <a:p>
              <a:pPr indent="0" lvl="0" marL="0" marR="0" rtl="0" algn="l">
                <a:lnSpc>
                  <a:spcPct val="102272"/>
                </a:lnSpc>
                <a:spcBef>
                  <a:spcPts val="0"/>
                </a:spcBef>
                <a:spcAft>
                  <a:spcPts val="0"/>
                </a:spcAft>
                <a:buNone/>
              </a:pPr>
              <a:r>
                <a:rPr b="1" lang="en-US" sz="8800">
                  <a:solidFill>
                    <a:srgbClr val="475043"/>
                  </a:solidFill>
                  <a:latin typeface="Arial"/>
                  <a:ea typeface="Arial"/>
                  <a:cs typeface="Arial"/>
                  <a:sym typeface="Arial"/>
                </a:rPr>
                <a:t>Flow</a:t>
              </a:r>
              <a:endParaRPr b="1" sz="6600">
                <a:solidFill>
                  <a:srgbClr val="09101B"/>
                </a:solidFill>
                <a:latin typeface="Arial"/>
                <a:ea typeface="Arial"/>
                <a:cs typeface="Arial"/>
                <a:sym typeface="Arial"/>
              </a:endParaRPr>
            </a:p>
          </p:txBody>
        </p:sp>
        <p:sp>
          <p:nvSpPr>
            <p:cNvPr id="392" name="Google Shape;392;p20"/>
            <p:cNvSpPr txBox="1"/>
            <p:nvPr/>
          </p:nvSpPr>
          <p:spPr>
            <a:xfrm>
              <a:off x="42054344" y="17587867"/>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Relaxation</a:t>
              </a:r>
              <a:endParaRPr sz="6000">
                <a:solidFill>
                  <a:srgbClr val="09101B"/>
                </a:solidFill>
                <a:latin typeface="Arial"/>
                <a:ea typeface="Arial"/>
                <a:cs typeface="Arial"/>
                <a:sym typeface="Arial"/>
              </a:endParaRPr>
            </a:p>
          </p:txBody>
        </p:sp>
        <p:sp>
          <p:nvSpPr>
            <p:cNvPr id="393" name="Google Shape;393;p20"/>
            <p:cNvSpPr txBox="1"/>
            <p:nvPr/>
          </p:nvSpPr>
          <p:spPr>
            <a:xfrm>
              <a:off x="43506711" y="22176778"/>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Boredom</a:t>
              </a:r>
              <a:endParaRPr sz="6000">
                <a:solidFill>
                  <a:srgbClr val="09101B"/>
                </a:solidFill>
                <a:latin typeface="Arial"/>
                <a:ea typeface="Arial"/>
                <a:cs typeface="Arial"/>
                <a:sym typeface="Arial"/>
              </a:endParaRPr>
            </a:p>
          </p:txBody>
        </p:sp>
        <p:sp>
          <p:nvSpPr>
            <p:cNvPr id="394" name="Google Shape;394;p20"/>
            <p:cNvSpPr txBox="1"/>
            <p:nvPr/>
          </p:nvSpPr>
          <p:spPr>
            <a:xfrm>
              <a:off x="39265449" y="25957041"/>
              <a:ext cx="5418762" cy="120203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lang="en-US" sz="6600">
                  <a:solidFill>
                    <a:srgbClr val="475043"/>
                  </a:solidFill>
                  <a:latin typeface="Arial"/>
                  <a:ea typeface="Arial"/>
                  <a:cs typeface="Arial"/>
                  <a:sym typeface="Arial"/>
                </a:rPr>
                <a:t>Skill</a:t>
              </a:r>
              <a:endParaRPr sz="6000">
                <a:solidFill>
                  <a:srgbClr val="09101B"/>
                </a:solidFill>
                <a:latin typeface="Arial"/>
                <a:ea typeface="Arial"/>
                <a:cs typeface="Arial"/>
                <a:sym typeface="Arial"/>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399" name="Shape 399"/>
        <p:cNvGrpSpPr/>
        <p:nvPr/>
      </p:nvGrpSpPr>
      <p:grpSpPr>
        <a:xfrm>
          <a:off x="0" y="0"/>
          <a:ext cx="0" cy="0"/>
          <a:chOff x="0" y="0"/>
          <a:chExt cx="0" cy="0"/>
        </a:xfrm>
      </p:grpSpPr>
      <p:sp>
        <p:nvSpPr>
          <p:cNvPr id="400" name="Google Shape;400;p21"/>
          <p:cNvSpPr/>
          <p:nvPr/>
        </p:nvSpPr>
        <p:spPr>
          <a:xfrm>
            <a:off x="35966399" y="0"/>
            <a:ext cx="15157451" cy="28757563"/>
          </a:xfrm>
          <a:prstGeom prst="rect">
            <a:avLst/>
          </a:prstGeom>
          <a:solidFill>
            <a:srgbClr val="ECBA2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401" name="Google Shape;401;p2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The Feeling of Flow</a:t>
            </a:r>
            <a:endParaRPr/>
          </a:p>
        </p:txBody>
      </p:sp>
      <p:sp>
        <p:nvSpPr>
          <p:cNvPr id="402" name="Google Shape;402;p2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03" name="Google Shape;403;p2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404" name="Google Shape;404;p2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405" name="Google Shape;405;p21"/>
          <p:cNvSpPr txBox="1"/>
          <p:nvPr>
            <p:ph idx="1" type="body"/>
          </p:nvPr>
        </p:nvSpPr>
        <p:spPr>
          <a:xfrm>
            <a:off x="5092065" y="10857541"/>
            <a:ext cx="26514370"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40625"/>
              </a:lnSpc>
              <a:spcBef>
                <a:spcPts val="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Time flies: </a:t>
            </a:r>
            <a:r>
              <a:rPr lang="en-US" sz="9600">
                <a:solidFill>
                  <a:srgbClr val="09101B"/>
                </a:solidFill>
                <a:latin typeface="Arial"/>
                <a:ea typeface="Arial"/>
                <a:cs typeface="Arial"/>
                <a:sym typeface="Arial"/>
              </a:rPr>
              <a:t>Hours pass by like minutes. </a:t>
            </a:r>
            <a:endParaRPr/>
          </a:p>
          <a:p>
            <a:pPr indent="-1711516" lvl="0" marL="1711516" rtl="0" algn="l">
              <a:lnSpc>
                <a:spcPct val="140625"/>
              </a:lnSpc>
              <a:spcBef>
                <a:spcPts val="252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Effortlessness: </a:t>
            </a:r>
            <a:r>
              <a:rPr lang="en-US" sz="9600">
                <a:solidFill>
                  <a:srgbClr val="09101B"/>
                </a:solidFill>
                <a:latin typeface="Arial"/>
                <a:ea typeface="Arial"/>
                <a:cs typeface="Arial"/>
                <a:sym typeface="Arial"/>
              </a:rPr>
              <a:t>The task feels natural </a:t>
            </a:r>
            <a:br>
              <a:rPr lang="en-US" sz="9600">
                <a:solidFill>
                  <a:srgbClr val="09101B"/>
                </a:solidFill>
                <a:latin typeface="Arial"/>
                <a:ea typeface="Arial"/>
                <a:cs typeface="Arial"/>
                <a:sym typeface="Arial"/>
              </a:rPr>
            </a:br>
            <a:r>
              <a:rPr lang="en-US" sz="9600">
                <a:solidFill>
                  <a:srgbClr val="09101B"/>
                </a:solidFill>
                <a:latin typeface="Arial"/>
                <a:ea typeface="Arial"/>
                <a:cs typeface="Arial"/>
                <a:sym typeface="Arial"/>
              </a:rPr>
              <a:t>and easy.</a:t>
            </a:r>
            <a:endParaRPr/>
          </a:p>
          <a:p>
            <a:pPr indent="-1711516" lvl="0" marL="1711516" rtl="0" algn="l">
              <a:lnSpc>
                <a:spcPct val="140625"/>
              </a:lnSpc>
              <a:spcBef>
                <a:spcPts val="252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Full immersion: </a:t>
            </a:r>
            <a:r>
              <a:rPr lang="en-US" sz="9600">
                <a:solidFill>
                  <a:srgbClr val="09101B"/>
                </a:solidFill>
                <a:latin typeface="Arial"/>
                <a:ea typeface="Arial"/>
                <a:cs typeface="Arial"/>
                <a:sym typeface="Arial"/>
              </a:rPr>
              <a:t>You’re completely absorbed, free from distractions</a:t>
            </a:r>
            <a:endParaRPr/>
          </a:p>
          <a:p>
            <a:pPr indent="-1711516" lvl="0" marL="1711516" rtl="0" algn="l">
              <a:lnSpc>
                <a:spcPct val="140625"/>
              </a:lnSpc>
              <a:spcBef>
                <a:spcPts val="2520"/>
              </a:spcBef>
              <a:spcAft>
                <a:spcPts val="0"/>
              </a:spcAft>
              <a:buClr>
                <a:srgbClr val="475043"/>
              </a:buClr>
              <a:buSzPts val="9600"/>
              <a:buFont typeface="Noto Sans Symbols"/>
              <a:buChar char="▪"/>
            </a:pPr>
            <a:r>
              <a:rPr b="1" lang="en-US" sz="9600">
                <a:solidFill>
                  <a:srgbClr val="475043"/>
                </a:solidFill>
                <a:latin typeface="Arial"/>
                <a:ea typeface="Arial"/>
                <a:cs typeface="Arial"/>
                <a:sym typeface="Arial"/>
              </a:rPr>
              <a:t>Satisfaction: </a:t>
            </a:r>
            <a:r>
              <a:rPr lang="en-US" sz="9600">
                <a:solidFill>
                  <a:srgbClr val="09101B"/>
                </a:solidFill>
                <a:latin typeface="Arial"/>
                <a:ea typeface="Arial"/>
                <a:cs typeface="Arial"/>
                <a:sym typeface="Arial"/>
              </a:rPr>
              <a:t>There’s a deep sense of fulfillment when everything comes together.</a:t>
            </a:r>
            <a:endParaRPr/>
          </a:p>
        </p:txBody>
      </p:sp>
      <p:pic>
        <p:nvPicPr>
          <p:cNvPr descr="A black and grey logo&#10;&#10;AI-generated content may be incorrect." id="406" name="Google Shape;406;p21"/>
          <p:cNvPicPr preferRelativeResize="0"/>
          <p:nvPr/>
        </p:nvPicPr>
        <p:blipFill rotWithShape="1">
          <a:blip r:embed="rId3">
            <a:alphaModFix/>
          </a:blip>
          <a:srcRect b="0" l="0" r="0" t="0"/>
          <a:stretch/>
        </p:blipFill>
        <p:spPr>
          <a:xfrm>
            <a:off x="26500000" y="2830726"/>
            <a:ext cx="25396824" cy="23250793"/>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5">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11" name="Shape 411"/>
        <p:cNvGrpSpPr/>
        <p:nvPr/>
      </p:nvGrpSpPr>
      <p:grpSpPr>
        <a:xfrm>
          <a:off x="0" y="0"/>
          <a:ext cx="0" cy="0"/>
          <a:chOff x="0" y="0"/>
          <a:chExt cx="0" cy="0"/>
        </a:xfrm>
      </p:grpSpPr>
      <p:sp>
        <p:nvSpPr>
          <p:cNvPr id="412" name="Google Shape;412;p2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Fostering Flow</a:t>
            </a:r>
            <a:endParaRPr/>
          </a:p>
        </p:txBody>
      </p:sp>
      <p:sp>
        <p:nvSpPr>
          <p:cNvPr id="413" name="Google Shape;413;p2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14" name="Google Shape;414;p2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415" name="Google Shape;415;p2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pic>
        <p:nvPicPr>
          <p:cNvPr id="416" name="Google Shape;416;p22"/>
          <p:cNvPicPr preferRelativeResize="0"/>
          <p:nvPr/>
        </p:nvPicPr>
        <p:blipFill rotWithShape="1">
          <a:blip r:embed="rId3">
            <a:alphaModFix/>
          </a:blip>
          <a:srcRect b="0" l="0" r="0" t="0"/>
          <a:stretch/>
        </p:blipFill>
        <p:spPr>
          <a:xfrm>
            <a:off x="17660554" y="10893286"/>
            <a:ext cx="13655865" cy="13655865"/>
          </a:xfrm>
          <a:prstGeom prst="rect">
            <a:avLst/>
          </a:prstGeom>
          <a:noFill/>
          <a:ln>
            <a:noFill/>
          </a:ln>
        </p:spPr>
      </p:pic>
      <p:sp>
        <p:nvSpPr>
          <p:cNvPr id="417" name="Google Shape;417;p22"/>
          <p:cNvSpPr txBox="1"/>
          <p:nvPr/>
        </p:nvSpPr>
        <p:spPr>
          <a:xfrm>
            <a:off x="4669404" y="10612793"/>
            <a:ext cx="11383211" cy="6459717"/>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1" lang="en-US" sz="7200">
                <a:solidFill>
                  <a:srgbClr val="475043"/>
                </a:solidFill>
                <a:latin typeface="Arial"/>
                <a:ea typeface="Arial"/>
                <a:cs typeface="Arial"/>
                <a:sym typeface="Arial"/>
              </a:rPr>
              <a:t>TEMPORAL</a:t>
            </a:r>
            <a:endParaRPr b="1" sz="6600">
              <a:solidFill>
                <a:srgbClr val="475043"/>
              </a:solidFill>
              <a:latin typeface="Arial"/>
              <a:ea typeface="Arial"/>
              <a:cs typeface="Arial"/>
              <a:sym typeface="Arial"/>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When can you fit flow into your week?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What time of the day?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How long for?</a:t>
            </a:r>
            <a:endParaRPr/>
          </a:p>
        </p:txBody>
      </p:sp>
      <p:sp>
        <p:nvSpPr>
          <p:cNvPr id="418" name="Google Shape;418;p22"/>
          <p:cNvSpPr txBox="1"/>
          <p:nvPr/>
        </p:nvSpPr>
        <p:spPr>
          <a:xfrm>
            <a:off x="4669403" y="20066277"/>
            <a:ext cx="14016162" cy="645971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b="1" lang="en-US" sz="6600">
                <a:solidFill>
                  <a:srgbClr val="475043"/>
                </a:solidFill>
                <a:latin typeface="Arial"/>
                <a:ea typeface="Arial"/>
                <a:cs typeface="Arial"/>
                <a:sym typeface="Arial"/>
              </a:rPr>
              <a:t>SOCIAL</a:t>
            </a:r>
            <a:endParaRPr b="1" sz="6000">
              <a:solidFill>
                <a:srgbClr val="475043"/>
              </a:solidFill>
              <a:latin typeface="Arial"/>
              <a:ea typeface="Arial"/>
              <a:cs typeface="Arial"/>
              <a:sym typeface="Arial"/>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Who do you go into flow with?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When do you flow best solo?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What sort of tasks are best done in shared flow vs. solo flow?</a:t>
            </a:r>
            <a:endParaRPr/>
          </a:p>
        </p:txBody>
      </p:sp>
      <p:sp>
        <p:nvSpPr>
          <p:cNvPr id="419" name="Google Shape;419;p22"/>
          <p:cNvSpPr txBox="1"/>
          <p:nvPr/>
        </p:nvSpPr>
        <p:spPr>
          <a:xfrm>
            <a:off x="32827166" y="10612792"/>
            <a:ext cx="16141147" cy="645971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b="1" lang="en-US" sz="6600">
                <a:solidFill>
                  <a:srgbClr val="475043"/>
                </a:solidFill>
                <a:latin typeface="Arial"/>
                <a:ea typeface="Arial"/>
                <a:cs typeface="Arial"/>
                <a:sym typeface="Arial"/>
              </a:rPr>
              <a:t>ENVIRONMENTAL</a:t>
            </a:r>
            <a:endParaRPr b="1" sz="6000">
              <a:solidFill>
                <a:srgbClr val="475043"/>
              </a:solidFill>
              <a:latin typeface="Arial"/>
              <a:ea typeface="Arial"/>
              <a:cs typeface="Arial"/>
              <a:sym typeface="Arial"/>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Where might you set yourself up for flow best?</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What surroundings support your focus?</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What sounds support your focus?</a:t>
            </a:r>
            <a:endParaRPr/>
          </a:p>
        </p:txBody>
      </p:sp>
      <p:sp>
        <p:nvSpPr>
          <p:cNvPr id="420" name="Google Shape;420;p22"/>
          <p:cNvSpPr txBox="1"/>
          <p:nvPr/>
        </p:nvSpPr>
        <p:spPr>
          <a:xfrm>
            <a:off x="32460144" y="20066277"/>
            <a:ext cx="13318434" cy="6459717"/>
          </a:xfrm>
          <a:prstGeom prst="rect">
            <a:avLst/>
          </a:prstGeom>
          <a:noFill/>
          <a:ln>
            <a:noFill/>
          </a:ln>
        </p:spPr>
        <p:txBody>
          <a:bodyPr anchorCtr="0" anchor="t" bIns="45700" lIns="91425" spcFirstLastPara="1" rIns="91425" wrap="square" tIns="45700">
            <a:spAutoFit/>
          </a:bodyPr>
          <a:lstStyle/>
          <a:p>
            <a:pPr indent="0" lvl="0" marL="0" marR="0" rtl="0" algn="l">
              <a:lnSpc>
                <a:spcPct val="136363"/>
              </a:lnSpc>
              <a:spcBef>
                <a:spcPts val="0"/>
              </a:spcBef>
              <a:spcAft>
                <a:spcPts val="0"/>
              </a:spcAft>
              <a:buNone/>
            </a:pPr>
            <a:r>
              <a:rPr b="1" lang="en-US" sz="6600">
                <a:solidFill>
                  <a:srgbClr val="475043"/>
                </a:solidFill>
                <a:latin typeface="Arial"/>
                <a:ea typeface="Arial"/>
                <a:cs typeface="Arial"/>
                <a:sym typeface="Arial"/>
              </a:rPr>
              <a:t>PHYSICAL</a:t>
            </a:r>
            <a:endParaRPr b="1" sz="6000">
              <a:solidFill>
                <a:srgbClr val="475043"/>
              </a:solidFill>
              <a:latin typeface="Arial"/>
              <a:ea typeface="Arial"/>
              <a:cs typeface="Arial"/>
              <a:sym typeface="Arial"/>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How can you eat, move, sleep, and rest to support flow?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How much? </a:t>
            </a:r>
            <a:endParaRPr/>
          </a:p>
          <a:p>
            <a:pPr indent="-1143000" lvl="0" marL="1143000" marR="0" rtl="0" algn="l">
              <a:lnSpc>
                <a:spcPct val="136363"/>
              </a:lnSpc>
              <a:spcBef>
                <a:spcPts val="1800"/>
              </a:spcBef>
              <a:spcAft>
                <a:spcPts val="0"/>
              </a:spcAft>
              <a:buClr>
                <a:srgbClr val="475043"/>
              </a:buClr>
              <a:buSzPts val="6600"/>
              <a:buFont typeface="Noto Sans Symbols"/>
              <a:buChar char="▪"/>
            </a:pPr>
            <a:r>
              <a:rPr lang="en-US" sz="6600">
                <a:solidFill>
                  <a:srgbClr val="09101B"/>
                </a:solidFill>
                <a:latin typeface="Arial"/>
                <a:ea typeface="Arial"/>
                <a:cs typeface="Arial"/>
                <a:sym typeface="Arial"/>
              </a:rPr>
              <a:t>How often?</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25" name="Shape 425"/>
        <p:cNvGrpSpPr/>
        <p:nvPr/>
      </p:nvGrpSpPr>
      <p:grpSpPr>
        <a:xfrm>
          <a:off x="0" y="0"/>
          <a:ext cx="0" cy="0"/>
          <a:chOff x="0" y="0"/>
          <a:chExt cx="0" cy="0"/>
        </a:xfrm>
      </p:grpSpPr>
      <p:sp>
        <p:nvSpPr>
          <p:cNvPr id="426" name="Google Shape;426;p2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Fostering Flow Toolkit</a:t>
            </a:r>
            <a:endParaRPr/>
          </a:p>
        </p:txBody>
      </p:sp>
      <p:sp>
        <p:nvSpPr>
          <p:cNvPr id="427" name="Google Shape;427;p2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28" name="Google Shape;428;p2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429" name="Google Shape;429;p2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430" name="Google Shape;430;p23"/>
          <p:cNvGraphicFramePr/>
          <p:nvPr/>
        </p:nvGraphicFramePr>
        <p:xfrm>
          <a:off x="5092064" y="10684818"/>
          <a:ext cx="3000000" cy="3000000"/>
        </p:xfrm>
        <a:graphic>
          <a:graphicData uri="http://schemas.openxmlformats.org/drawingml/2006/table">
            <a:tbl>
              <a:tblPr bandRow="1" firstRow="1">
                <a:noFill/>
                <a:tableStyleId>{30689DAB-6AC0-4D14-B1C5-48CB8302F77D}</a:tableStyleId>
              </a:tblPr>
              <a:tblGrid>
                <a:gridCol w="10800000"/>
                <a:gridCol w="10800000"/>
                <a:gridCol w="10800000"/>
                <a:gridCol w="10800000"/>
              </a:tblGrid>
              <a:tr h="2592000">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TEMPORAL</a:t>
                      </a:r>
                      <a:endParaRPr sz="8400">
                        <a:solidFill>
                          <a:srgbClr val="F7FDF7"/>
                        </a:solidFill>
                      </a:endParaRPr>
                    </a:p>
                  </a:txBody>
                  <a:tcPr marT="576000" marB="576000" marR="720000" marL="720000" anchor="ctr">
                    <a:solidFill>
                      <a:srgbClr val="475043"/>
                    </a:solidFill>
                  </a:tcPr>
                </a:tc>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ENVIRONMENTAL</a:t>
                      </a:r>
                      <a:endParaRPr/>
                    </a:p>
                  </a:txBody>
                  <a:tcPr marT="576000" marB="576000" marR="720000" marL="720000" anchor="ctr">
                    <a:solidFill>
                      <a:srgbClr val="475043"/>
                    </a:solidFill>
                  </a:tcPr>
                </a:tc>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PHYSICAL</a:t>
                      </a:r>
                      <a:endParaRPr/>
                    </a:p>
                  </a:txBody>
                  <a:tcPr marT="576000" marB="576000" marR="720000" marL="720000" anchor="ctr">
                    <a:solidFill>
                      <a:srgbClr val="475043"/>
                    </a:solidFill>
                  </a:tcPr>
                </a:tc>
                <a:tc>
                  <a:txBody>
                    <a:bodyPr/>
                    <a:lstStyle/>
                    <a:p>
                      <a:pPr indent="0" lvl="0" marL="0" marR="0" rtl="0" algn="ctr">
                        <a:spcBef>
                          <a:spcPts val="0"/>
                        </a:spcBef>
                        <a:spcAft>
                          <a:spcPts val="0"/>
                        </a:spcAft>
                        <a:buNone/>
                      </a:pPr>
                      <a:r>
                        <a:rPr lang="en-US" sz="8400">
                          <a:solidFill>
                            <a:srgbClr val="F7FDF7"/>
                          </a:solidFill>
                          <a:latin typeface="Arial"/>
                          <a:ea typeface="Arial"/>
                          <a:cs typeface="Arial"/>
                          <a:sym typeface="Arial"/>
                        </a:rPr>
                        <a:t>SOCIAL</a:t>
                      </a:r>
                      <a:endParaRPr/>
                    </a:p>
                  </a:txBody>
                  <a:tcPr marT="576000" marB="576000" marR="720000" marL="720000" anchor="ctr">
                    <a:solidFill>
                      <a:srgbClr val="475043"/>
                    </a:solidFill>
                  </a:tcPr>
                </a:tc>
              </a:tr>
              <a:tr h="2999700">
                <a:tc>
                  <a:txBody>
                    <a:bodyPr/>
                    <a:lstStyle/>
                    <a:p>
                      <a:pPr indent="0" lvl="0" marL="0" marR="0" rtl="0" algn="ctr">
                        <a:spcBef>
                          <a:spcPts val="0"/>
                        </a:spcBef>
                        <a:spcAft>
                          <a:spcPts val="0"/>
                        </a:spcAft>
                        <a:buNone/>
                      </a:pPr>
                      <a:r>
                        <a:rPr b="0" lang="en-US" sz="7000">
                          <a:solidFill>
                            <a:srgbClr val="475043"/>
                          </a:solidFill>
                          <a:latin typeface="Arial"/>
                          <a:ea typeface="Arial"/>
                          <a:cs typeface="Arial"/>
                          <a:sym typeface="Arial"/>
                        </a:rPr>
                        <a:t>TIME-BLOCKING</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DO NOT DISTURB</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BRAIN FOOD</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SOLO FLOW ZONE</a:t>
                      </a:r>
                      <a:endParaRPr/>
                    </a:p>
                  </a:txBody>
                  <a:tcPr marT="468000" marB="468000" marR="720000" marL="720000" anchor="ctr">
                    <a:solidFill>
                      <a:srgbClr val="DEE8D8"/>
                    </a:solidFill>
                  </a:tcPr>
                </a:tc>
              </a:tr>
              <a:tr h="3263425">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OPTIMAL WORK WINDOWS</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MINIMALIST MAGIC</a:t>
                      </a:r>
                      <a:endParaRPr b="1" sz="7000">
                        <a:solidFill>
                          <a:srgbClr val="475043"/>
                        </a:solidFill>
                        <a:latin typeface="Arial"/>
                        <a:ea typeface="Arial"/>
                        <a:cs typeface="Arial"/>
                        <a:sym typeface="Arial"/>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MORE JOYFUL MOVEMENT</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COLLABORATIVE FLOW</a:t>
                      </a:r>
                      <a:endParaRPr/>
                    </a:p>
                  </a:txBody>
                  <a:tcPr marT="468000" marB="468000" marR="720000" marL="720000" anchor="ctr">
                    <a:solidFill>
                      <a:srgbClr val="EFFBEF"/>
                    </a:solidFill>
                  </a:tcPr>
                </a:tc>
              </a:tr>
              <a:tr h="2999700">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TIMER TESTS</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SOUND SUPPORT</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SLEEP SCHEDULING</a:t>
                      </a:r>
                      <a:endParaRPr/>
                    </a:p>
                  </a:txBody>
                  <a:tcPr marT="468000" marB="468000" marR="720000" marL="720000" anchor="ctr">
                    <a:solidFill>
                      <a:srgbClr val="DEE8D8"/>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NURTURE NEURODIVERSITY</a:t>
                      </a:r>
                      <a:endParaRPr/>
                    </a:p>
                  </a:txBody>
                  <a:tcPr marT="468000" marB="468000" marR="720000" marL="720000" anchor="ctr">
                    <a:solidFill>
                      <a:srgbClr val="DEE8D8"/>
                    </a:solidFill>
                  </a:tcPr>
                </a:tc>
              </a:tr>
              <a:tr h="2999700">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POWERFUL PAUSES</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NESTLE INTO NATURE</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BODY BREAKS</a:t>
                      </a:r>
                      <a:endParaRPr/>
                    </a:p>
                  </a:txBody>
                  <a:tcPr marT="468000" marB="468000" marR="720000" marL="720000" anchor="ctr">
                    <a:solidFill>
                      <a:srgbClr val="EFFBEF"/>
                    </a:solidFill>
                  </a:tcPr>
                </a:tc>
                <a:tc>
                  <a:txBody>
                    <a:bodyPr/>
                    <a:lstStyle/>
                    <a:p>
                      <a:pPr indent="0" lvl="0" marL="0" marR="0" rtl="0" algn="ctr">
                        <a:lnSpc>
                          <a:spcPct val="100000"/>
                        </a:lnSpc>
                        <a:spcBef>
                          <a:spcPts val="0"/>
                        </a:spcBef>
                        <a:spcAft>
                          <a:spcPts val="0"/>
                        </a:spcAft>
                        <a:buClr>
                          <a:srgbClr val="475043"/>
                        </a:buClr>
                        <a:buSzPts val="7000"/>
                        <a:buFont typeface="Arial"/>
                        <a:buNone/>
                      </a:pPr>
                      <a:r>
                        <a:rPr b="0" lang="en-US" sz="7000">
                          <a:solidFill>
                            <a:srgbClr val="475043"/>
                          </a:solidFill>
                          <a:latin typeface="Arial"/>
                          <a:ea typeface="Arial"/>
                          <a:cs typeface="Arial"/>
                          <a:sym typeface="Arial"/>
                        </a:rPr>
                        <a:t>SCHEDULED SOCIAL BREAKS</a:t>
                      </a:r>
                      <a:endParaRPr/>
                    </a:p>
                  </a:txBody>
                  <a:tcPr marT="468000" marB="468000" marR="720000" marL="720000" anchor="ctr">
                    <a:solidFill>
                      <a:srgbClr val="EFFBEF"/>
                    </a:solidFill>
                  </a:tcPr>
                </a:tc>
              </a:tr>
            </a:tbl>
          </a:graphicData>
        </a:graphic>
      </p:graphicFrame>
    </p:spTree>
  </p:cSld>
  <p:clrMapOvr>
    <a:masterClrMapping/>
  </p:clrMapOvr>
  <mc:AlternateContent>
    <mc:Choice Requires="p14">
      <p:transition spd="slow" p14:dur="2000">
        <p:push/>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35" name="Shape 435"/>
        <p:cNvGrpSpPr/>
        <p:nvPr/>
      </p:nvGrpSpPr>
      <p:grpSpPr>
        <a:xfrm>
          <a:off x="0" y="0"/>
          <a:ext cx="0" cy="0"/>
          <a:chOff x="0" y="0"/>
          <a:chExt cx="0" cy="0"/>
        </a:xfrm>
      </p:grpSpPr>
      <p:sp>
        <p:nvSpPr>
          <p:cNvPr id="436" name="Google Shape;436;p2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437" name="Google Shape;437;p2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38" name="Google Shape;438;p2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439" name="Google Shape;439;p24"/>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40" name="Google Shape;440;p24"/>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41" name="Google Shape;441;p24"/>
          <p:cNvSpPr txBox="1"/>
          <p:nvPr/>
        </p:nvSpPr>
        <p:spPr>
          <a:xfrm>
            <a:off x="10791240" y="12857419"/>
            <a:ext cx="28950000" cy="115596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task/s might you foster a flow state in this week? </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Temporal, Environmental, Physical, or Social tweak can you make to this task to better foster flow?</a:t>
            </a:r>
            <a:endParaRPr/>
          </a:p>
        </p:txBody>
      </p:sp>
      <p:sp>
        <p:nvSpPr>
          <p:cNvPr id="442" name="Google Shape;442;p2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443" name="Google Shape;443;p24"/>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1">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48" name="Shape 448"/>
        <p:cNvGrpSpPr/>
        <p:nvPr/>
      </p:nvGrpSpPr>
      <p:grpSpPr>
        <a:xfrm>
          <a:off x="0" y="0"/>
          <a:ext cx="0" cy="0"/>
          <a:chOff x="0" y="0"/>
          <a:chExt cx="0" cy="0"/>
        </a:xfrm>
      </p:grpSpPr>
      <p:sp>
        <p:nvSpPr>
          <p:cNvPr id="449" name="Google Shape;449;p2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450" name="Google Shape;450;p2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51" name="Google Shape;451;p2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STRENGTHS &amp; FINDING FLOW</a:t>
            </a:r>
            <a:endParaRPr/>
          </a:p>
        </p:txBody>
      </p:sp>
      <p:sp>
        <p:nvSpPr>
          <p:cNvPr id="452" name="Google Shape;452;p2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53" name="Google Shape;453;p2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54" name="Google Shape;454;p25"/>
          <p:cNvSpPr txBox="1"/>
          <p:nvPr/>
        </p:nvSpPr>
        <p:spPr>
          <a:xfrm>
            <a:off x="10537805" y="13350549"/>
            <a:ext cx="31043439" cy="7612340"/>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“Flow represents a peak experience in which there is a balance between the challenge of the activity and the skill of the performer, leading to a sense of mastery and wellbeing.”</a:t>
            </a:r>
            <a:endParaRPr/>
          </a:p>
        </p:txBody>
      </p:sp>
      <p:sp>
        <p:nvSpPr>
          <p:cNvPr id="455" name="Google Shape;455;p25"/>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456" name="Google Shape;456;p25"/>
          <p:cNvSpPr/>
          <p:nvPr/>
        </p:nvSpPr>
        <p:spPr>
          <a:xfrm>
            <a:off x="27301373" y="22032716"/>
            <a:ext cx="1427987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Mihaly Csikszentmihalyi</a:t>
            </a:r>
            <a:endParaRPr/>
          </a:p>
        </p:txBody>
      </p:sp>
      <p:sp>
        <p:nvSpPr>
          <p:cNvPr id="457" name="Google Shape;457;p2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461" name="Shape 461"/>
        <p:cNvGrpSpPr/>
        <p:nvPr/>
      </p:nvGrpSpPr>
      <p:grpSpPr>
        <a:xfrm>
          <a:off x="0" y="0"/>
          <a:ext cx="0" cy="0"/>
          <a:chOff x="0" y="0"/>
          <a:chExt cx="0" cy="0"/>
        </a:xfrm>
      </p:grpSpPr>
      <p:sp>
        <p:nvSpPr>
          <p:cNvPr id="462" name="Google Shape;462;p26"/>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463" name="Google Shape;463;p26"/>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4</a:t>
            </a:r>
            <a:endParaRPr/>
          </a:p>
        </p:txBody>
      </p:sp>
      <p:sp>
        <p:nvSpPr>
          <p:cNvPr id="464" name="Google Shape;464;p26"/>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Balancing Our Strengths</a:t>
            </a:r>
            <a:endParaRPr/>
          </a:p>
        </p:txBody>
      </p:sp>
      <p:sp>
        <p:nvSpPr>
          <p:cNvPr id="465" name="Google Shape;465;p2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70" name="Shape 470"/>
        <p:cNvGrpSpPr/>
        <p:nvPr/>
      </p:nvGrpSpPr>
      <p:grpSpPr>
        <a:xfrm>
          <a:off x="0" y="0"/>
          <a:ext cx="0" cy="0"/>
          <a:chOff x="0" y="0"/>
          <a:chExt cx="0" cy="0"/>
        </a:xfrm>
      </p:grpSpPr>
      <p:sp>
        <p:nvSpPr>
          <p:cNvPr id="471" name="Google Shape;471;p2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472" name="Google Shape;472;p2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73" name="Google Shape;473;p2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474" name="Google Shape;474;p27"/>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75" name="Google Shape;475;p27"/>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76" name="Google Shape;476;p27"/>
          <p:cNvSpPr txBox="1"/>
          <p:nvPr/>
        </p:nvSpPr>
        <p:spPr>
          <a:xfrm>
            <a:off x="10791240" y="14281771"/>
            <a:ext cx="31271160" cy="810318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Think about an obstacle you have been struggling with recently. </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strengths might have been overplayed or underplayed in that moment? </a:t>
            </a:r>
            <a:endParaRPr/>
          </a:p>
        </p:txBody>
      </p:sp>
      <p:sp>
        <p:nvSpPr>
          <p:cNvPr id="477" name="Google Shape;477;p2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478" name="Google Shape;478;p27"/>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76">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83" name="Shape 483"/>
        <p:cNvGrpSpPr/>
        <p:nvPr/>
      </p:nvGrpSpPr>
      <p:grpSpPr>
        <a:xfrm>
          <a:off x="0" y="0"/>
          <a:ext cx="0" cy="0"/>
          <a:chOff x="0" y="0"/>
          <a:chExt cx="0" cy="0"/>
        </a:xfrm>
      </p:grpSpPr>
      <p:sp>
        <p:nvSpPr>
          <p:cNvPr id="484" name="Google Shape;484;p2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485" name="Google Shape;485;p2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486" name="Google Shape;486;p2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487" name="Google Shape;487;p2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488" name="Google Shape;488;p2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489" name="Google Shape;489;p28"/>
          <p:cNvSpPr txBox="1"/>
          <p:nvPr/>
        </p:nvSpPr>
        <p:spPr>
          <a:xfrm>
            <a:off x="10537806" y="14352109"/>
            <a:ext cx="30750872"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“When a strength is overused or underused it is no longer a strength.”</a:t>
            </a:r>
            <a:endParaRPr/>
          </a:p>
        </p:txBody>
      </p:sp>
      <p:sp>
        <p:nvSpPr>
          <p:cNvPr id="490" name="Google Shape;490;p28"/>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491" name="Google Shape;491;p28"/>
          <p:cNvSpPr/>
          <p:nvPr/>
        </p:nvSpPr>
        <p:spPr>
          <a:xfrm>
            <a:off x="30791687" y="20515850"/>
            <a:ext cx="10789557"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Ryan Niemiec</a:t>
            </a:r>
            <a:endParaRPr sz="9600">
              <a:solidFill>
                <a:srgbClr val="FFFCF5"/>
              </a:solidFill>
              <a:latin typeface="Arial"/>
              <a:ea typeface="Arial"/>
              <a:cs typeface="Arial"/>
              <a:sym typeface="Arial"/>
            </a:endParaRPr>
          </a:p>
        </p:txBody>
      </p:sp>
      <p:sp>
        <p:nvSpPr>
          <p:cNvPr id="492" name="Google Shape;492;p2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497" name="Shape 497"/>
        <p:cNvGrpSpPr/>
        <p:nvPr/>
      </p:nvGrpSpPr>
      <p:grpSpPr>
        <a:xfrm>
          <a:off x="0" y="0"/>
          <a:ext cx="0" cy="0"/>
          <a:chOff x="0" y="0"/>
          <a:chExt cx="0" cy="0"/>
        </a:xfrm>
      </p:grpSpPr>
      <p:sp>
        <p:nvSpPr>
          <p:cNvPr id="498" name="Google Shape;498;p2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499" name="Google Shape;499;p2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00" name="Google Shape;500;p2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501" name="Google Shape;501;p29"/>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02" name="Google Shape;502;p29"/>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03" name="Google Shape;503;p29"/>
          <p:cNvSpPr txBox="1"/>
          <p:nvPr/>
        </p:nvSpPr>
        <p:spPr>
          <a:xfrm>
            <a:off x="10537806" y="14352109"/>
            <a:ext cx="30750872"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“Overplayed strengths can lead to overconfidence and burn out.”</a:t>
            </a:r>
            <a:endParaRPr/>
          </a:p>
        </p:txBody>
      </p:sp>
      <p:sp>
        <p:nvSpPr>
          <p:cNvPr id="504" name="Google Shape;504;p29"/>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05" name="Google Shape;505;p29"/>
          <p:cNvSpPr/>
          <p:nvPr/>
        </p:nvSpPr>
        <p:spPr>
          <a:xfrm>
            <a:off x="32569995" y="20515850"/>
            <a:ext cx="9011249"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Alex Linley</a:t>
            </a:r>
            <a:endParaRPr/>
          </a:p>
        </p:txBody>
      </p:sp>
      <p:sp>
        <p:nvSpPr>
          <p:cNvPr id="506" name="Google Shape;506;p2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08" name="Shape 108"/>
        <p:cNvGrpSpPr/>
        <p:nvPr/>
      </p:nvGrpSpPr>
      <p:grpSpPr>
        <a:xfrm>
          <a:off x="0" y="0"/>
          <a:ext cx="0" cy="0"/>
          <a:chOff x="0" y="0"/>
          <a:chExt cx="0" cy="0"/>
        </a:xfrm>
      </p:grpSpPr>
      <p:sp>
        <p:nvSpPr>
          <p:cNvPr id="109" name="Google Shape;109;p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This presentation</a:t>
            </a:r>
            <a:endParaRPr/>
          </a:p>
        </p:txBody>
      </p:sp>
      <p:sp>
        <p:nvSpPr>
          <p:cNvPr id="110" name="Google Shape;110;p3"/>
          <p:cNvSpPr txBox="1"/>
          <p:nvPr>
            <p:ph idx="1" type="body"/>
          </p:nvPr>
        </p:nvSpPr>
        <p:spPr>
          <a:xfrm>
            <a:off x="5092065" y="10857541"/>
            <a:ext cx="37762816" cy="9868862"/>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Reflection Round: Strengths</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What Is A Strength?</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Strengths &amp; Finding Flow</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Balancing Our Strengths</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Teaming With Strengths</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Creating A Rooted Routine for Strengths</a:t>
            </a:r>
            <a:endParaRPr/>
          </a:p>
        </p:txBody>
      </p:sp>
      <p:sp>
        <p:nvSpPr>
          <p:cNvPr id="111" name="Google Shape;111;p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12" name="Google Shape;112;p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OUTLINE</a:t>
            </a:r>
            <a:endParaRPr/>
          </a:p>
        </p:txBody>
      </p:sp>
      <p:sp>
        <p:nvSpPr>
          <p:cNvPr id="113" name="Google Shape;113;p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11" name="Shape 511"/>
        <p:cNvGrpSpPr/>
        <p:nvPr/>
      </p:nvGrpSpPr>
      <p:grpSpPr>
        <a:xfrm>
          <a:off x="0" y="0"/>
          <a:ext cx="0" cy="0"/>
          <a:chOff x="0" y="0"/>
          <a:chExt cx="0" cy="0"/>
        </a:xfrm>
      </p:grpSpPr>
      <p:sp>
        <p:nvSpPr>
          <p:cNvPr id="512" name="Google Shape;512;p3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13" name="Google Shape;513;p3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14" name="Google Shape;514;p3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515" name="Google Shape;515;p3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16" name="Google Shape;516;p3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17" name="Google Shape;517;p30"/>
          <p:cNvSpPr txBox="1"/>
          <p:nvPr/>
        </p:nvSpPr>
        <p:spPr>
          <a:xfrm>
            <a:off x="10537805" y="14159437"/>
            <a:ext cx="32359481" cy="5688737"/>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“Underplayed strengths represent deep wells of potential that lie within you and result in procrastination and lost confidence.”</a:t>
            </a:r>
            <a:endParaRPr/>
          </a:p>
        </p:txBody>
      </p:sp>
      <p:sp>
        <p:nvSpPr>
          <p:cNvPr id="518" name="Google Shape;518;p30"/>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19" name="Google Shape;519;p30"/>
          <p:cNvSpPr/>
          <p:nvPr/>
        </p:nvSpPr>
        <p:spPr>
          <a:xfrm>
            <a:off x="28505427" y="21329336"/>
            <a:ext cx="13075818"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Alex Linley</a:t>
            </a:r>
            <a:endParaRPr/>
          </a:p>
        </p:txBody>
      </p:sp>
      <p:sp>
        <p:nvSpPr>
          <p:cNvPr id="520" name="Google Shape;520;p3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25" name="Shape 525"/>
        <p:cNvGrpSpPr/>
        <p:nvPr/>
      </p:nvGrpSpPr>
      <p:grpSpPr>
        <a:xfrm>
          <a:off x="0" y="0"/>
          <a:ext cx="0" cy="0"/>
          <a:chOff x="0" y="0"/>
          <a:chExt cx="0" cy="0"/>
        </a:xfrm>
      </p:grpSpPr>
      <p:sp>
        <p:nvSpPr>
          <p:cNvPr id="526" name="Google Shape;526;p3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The Golden Mean</a:t>
            </a:r>
            <a:endParaRPr/>
          </a:p>
        </p:txBody>
      </p:sp>
      <p:sp>
        <p:nvSpPr>
          <p:cNvPr id="527" name="Google Shape;527;p31"/>
          <p:cNvSpPr txBox="1"/>
          <p:nvPr>
            <p:ph idx="1" type="body"/>
          </p:nvPr>
        </p:nvSpPr>
        <p:spPr>
          <a:xfrm>
            <a:off x="4669404" y="10626643"/>
            <a:ext cx="17944412" cy="9868862"/>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11500"/>
              <a:buNone/>
            </a:pPr>
            <a:r>
              <a:rPr lang="en-US" sz="11500">
                <a:solidFill>
                  <a:srgbClr val="09101B"/>
                </a:solidFill>
                <a:latin typeface="Arial"/>
                <a:ea typeface="Arial"/>
                <a:cs typeface="Arial"/>
                <a:sym typeface="Arial"/>
              </a:rPr>
              <a:t>Aristotle's concept of the “Golden Mean” suggests that virtue/goodness lies in finding a balance between too much and too little of a trait.</a:t>
            </a:r>
            <a:endParaRPr/>
          </a:p>
        </p:txBody>
      </p:sp>
      <p:sp>
        <p:nvSpPr>
          <p:cNvPr id="528" name="Google Shape;528;p3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29" name="Google Shape;529;p3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530" name="Google Shape;530;p3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531" name="Google Shape;531;p31"/>
          <p:cNvGrpSpPr/>
          <p:nvPr/>
        </p:nvGrpSpPr>
        <p:grpSpPr>
          <a:xfrm>
            <a:off x="24861807" y="8986186"/>
            <a:ext cx="22685952" cy="15919614"/>
            <a:chOff x="25354173" y="8951017"/>
            <a:chExt cx="22685952" cy="15919614"/>
          </a:xfrm>
        </p:grpSpPr>
        <p:pic>
          <p:nvPicPr>
            <p:cNvPr id="532" name="Google Shape;532;p31"/>
            <p:cNvPicPr preferRelativeResize="0"/>
            <p:nvPr/>
          </p:nvPicPr>
          <p:blipFill rotWithShape="1">
            <a:blip r:embed="rId3">
              <a:alphaModFix/>
            </a:blip>
            <a:srcRect b="0" l="0" r="0" t="0"/>
            <a:stretch/>
          </p:blipFill>
          <p:spPr>
            <a:xfrm>
              <a:off x="25776201" y="11431524"/>
              <a:ext cx="21725120" cy="11393304"/>
            </a:xfrm>
            <a:prstGeom prst="rect">
              <a:avLst/>
            </a:prstGeom>
            <a:noFill/>
            <a:ln>
              <a:noFill/>
            </a:ln>
          </p:spPr>
        </p:pic>
        <p:sp>
          <p:nvSpPr>
            <p:cNvPr id="533" name="Google Shape;533;p31"/>
            <p:cNvSpPr txBox="1"/>
            <p:nvPr/>
          </p:nvSpPr>
          <p:spPr>
            <a:xfrm>
              <a:off x="27174185" y="8951017"/>
              <a:ext cx="18929151" cy="2146336"/>
            </a:xfrm>
            <a:prstGeom prst="rect">
              <a:avLst/>
            </a:prstGeom>
            <a:noFill/>
            <a:ln>
              <a:noFill/>
            </a:ln>
          </p:spPr>
          <p:txBody>
            <a:bodyPr anchorCtr="0" anchor="t" bIns="228200" lIns="456400" spcFirstLastPara="1" rIns="456400" wrap="square" tIns="228200">
              <a:noAutofit/>
            </a:bodyPr>
            <a:lstStyle/>
            <a:p>
              <a:pPr indent="0" lvl="0" marL="0" marR="0" rtl="0" algn="ctr">
                <a:lnSpc>
                  <a:spcPct val="130000"/>
                </a:lnSpc>
                <a:spcBef>
                  <a:spcPts val="0"/>
                </a:spcBef>
                <a:spcAft>
                  <a:spcPts val="0"/>
                </a:spcAft>
                <a:buClr>
                  <a:srgbClr val="475043"/>
                </a:buClr>
                <a:buSzPts val="8800"/>
                <a:buFont typeface="Arial"/>
                <a:buNone/>
              </a:pPr>
              <a:r>
                <a:rPr lang="en-US" sz="8800">
                  <a:solidFill>
                    <a:srgbClr val="ECBA2B"/>
                  </a:solidFill>
                  <a:latin typeface="Arial"/>
                  <a:ea typeface="Arial"/>
                  <a:cs typeface="Arial"/>
                  <a:sym typeface="Arial"/>
                </a:rPr>
                <a:t>The Strengths “Golden Mean”</a:t>
              </a:r>
              <a:endParaRPr/>
            </a:p>
          </p:txBody>
        </p:sp>
        <p:sp>
          <p:nvSpPr>
            <p:cNvPr id="534" name="Google Shape;534;p31"/>
            <p:cNvSpPr txBox="1"/>
            <p:nvPr/>
          </p:nvSpPr>
          <p:spPr>
            <a:xfrm>
              <a:off x="25354173" y="22724295"/>
              <a:ext cx="8091768" cy="2146336"/>
            </a:xfrm>
            <a:prstGeom prst="rect">
              <a:avLst/>
            </a:prstGeom>
            <a:noFill/>
            <a:ln>
              <a:noFill/>
            </a:ln>
          </p:spPr>
          <p:txBody>
            <a:bodyPr anchorCtr="0" anchor="t" bIns="228200" lIns="456400" spcFirstLastPara="1" rIns="456400" wrap="square" tIns="228200">
              <a:noAutofit/>
            </a:bodyPr>
            <a:lstStyle/>
            <a:p>
              <a:pPr indent="0" lvl="0" marL="0" marR="0" rtl="0" algn="l">
                <a:lnSpc>
                  <a:spcPct val="130000"/>
                </a:lnSpc>
                <a:spcBef>
                  <a:spcPts val="0"/>
                </a:spcBef>
                <a:spcAft>
                  <a:spcPts val="0"/>
                </a:spcAft>
                <a:buClr>
                  <a:srgbClr val="475043"/>
                </a:buClr>
                <a:buSzPts val="6600"/>
                <a:buFont typeface="Arial"/>
                <a:buNone/>
              </a:pPr>
              <a:r>
                <a:rPr lang="en-US" sz="6600">
                  <a:solidFill>
                    <a:srgbClr val="09101B"/>
                  </a:solidFill>
                  <a:latin typeface="Arial"/>
                  <a:ea typeface="Arial"/>
                  <a:cs typeface="Arial"/>
                  <a:sym typeface="Arial"/>
                </a:rPr>
                <a:t>NOT ENOUGH</a:t>
              </a:r>
              <a:endParaRPr/>
            </a:p>
          </p:txBody>
        </p:sp>
        <p:sp>
          <p:nvSpPr>
            <p:cNvPr id="535" name="Google Shape;535;p31"/>
            <p:cNvSpPr txBox="1"/>
            <p:nvPr/>
          </p:nvSpPr>
          <p:spPr>
            <a:xfrm>
              <a:off x="39948357" y="22724295"/>
              <a:ext cx="8091768" cy="2146336"/>
            </a:xfrm>
            <a:prstGeom prst="rect">
              <a:avLst/>
            </a:prstGeom>
            <a:noFill/>
            <a:ln>
              <a:noFill/>
            </a:ln>
          </p:spPr>
          <p:txBody>
            <a:bodyPr anchorCtr="0" anchor="t" bIns="228200" lIns="456400" spcFirstLastPara="1" rIns="456400" wrap="square" tIns="228200">
              <a:noAutofit/>
            </a:bodyPr>
            <a:lstStyle/>
            <a:p>
              <a:pPr indent="0" lvl="0" marL="0" marR="0" rtl="0" algn="r">
                <a:lnSpc>
                  <a:spcPct val="130000"/>
                </a:lnSpc>
                <a:spcBef>
                  <a:spcPts val="0"/>
                </a:spcBef>
                <a:spcAft>
                  <a:spcPts val="0"/>
                </a:spcAft>
                <a:buClr>
                  <a:srgbClr val="475043"/>
                </a:buClr>
                <a:buSzPts val="6600"/>
                <a:buFont typeface="Arial"/>
                <a:buNone/>
              </a:pPr>
              <a:r>
                <a:rPr lang="en-US" sz="6600">
                  <a:solidFill>
                    <a:srgbClr val="09101B"/>
                  </a:solidFill>
                  <a:latin typeface="Arial"/>
                  <a:ea typeface="Arial"/>
                  <a:cs typeface="Arial"/>
                  <a:sym typeface="Arial"/>
                </a:rPr>
                <a:t>TOO MUCH</a:t>
              </a:r>
              <a:endParaRPr/>
            </a:p>
          </p:txBody>
        </p:sp>
        <p:sp>
          <p:nvSpPr>
            <p:cNvPr id="536" name="Google Shape;536;p31"/>
            <p:cNvSpPr txBox="1"/>
            <p:nvPr/>
          </p:nvSpPr>
          <p:spPr>
            <a:xfrm>
              <a:off x="32592877" y="14510134"/>
              <a:ext cx="8091768" cy="2146336"/>
            </a:xfrm>
            <a:prstGeom prst="rect">
              <a:avLst/>
            </a:prstGeom>
            <a:noFill/>
            <a:ln>
              <a:noFill/>
            </a:ln>
          </p:spPr>
          <p:txBody>
            <a:bodyPr anchorCtr="0" anchor="t" bIns="228200" lIns="456400" spcFirstLastPara="1" rIns="456400" wrap="square" tIns="228200">
              <a:noAutofit/>
            </a:bodyPr>
            <a:lstStyle/>
            <a:p>
              <a:pPr indent="0" lvl="0" marL="0" marR="0" rtl="0" algn="ctr">
                <a:lnSpc>
                  <a:spcPct val="130000"/>
                </a:lnSpc>
                <a:spcBef>
                  <a:spcPts val="0"/>
                </a:spcBef>
                <a:spcAft>
                  <a:spcPts val="0"/>
                </a:spcAft>
                <a:buClr>
                  <a:srgbClr val="475043"/>
                </a:buClr>
                <a:buSzPts val="6600"/>
                <a:buFont typeface="Arial"/>
                <a:buNone/>
              </a:pPr>
              <a:r>
                <a:rPr lang="en-US" sz="6600">
                  <a:solidFill>
                    <a:srgbClr val="09101B"/>
                  </a:solidFill>
                  <a:latin typeface="Arial"/>
                  <a:ea typeface="Arial"/>
                  <a:cs typeface="Arial"/>
                  <a:sym typeface="Arial"/>
                </a:rPr>
                <a:t>OPTIMAL</a:t>
              </a:r>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41" name="Shape 541"/>
        <p:cNvGrpSpPr/>
        <p:nvPr/>
      </p:nvGrpSpPr>
      <p:grpSpPr>
        <a:xfrm>
          <a:off x="0" y="0"/>
          <a:ext cx="0" cy="0"/>
          <a:chOff x="0" y="0"/>
          <a:chExt cx="0" cy="0"/>
        </a:xfrm>
      </p:grpSpPr>
      <p:sp>
        <p:nvSpPr>
          <p:cNvPr id="542" name="Google Shape;542;p32"/>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543" name="Google Shape;543;p32"/>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44" name="Google Shape;544;p32"/>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545" name="Google Shape;545;p32"/>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46" name="Google Shape;546;p32"/>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47" name="Google Shape;547;p32"/>
          <p:cNvSpPr txBox="1"/>
          <p:nvPr/>
        </p:nvSpPr>
        <p:spPr>
          <a:xfrm>
            <a:off x="10791240" y="14387278"/>
            <a:ext cx="31271160" cy="810318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Looking back at the obstacle you’re facing, which of the strengths could you pull back on, or lean into more, to achieve your goal? </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would that look like?</a:t>
            </a:r>
            <a:endParaRPr/>
          </a:p>
        </p:txBody>
      </p:sp>
      <p:sp>
        <p:nvSpPr>
          <p:cNvPr id="548" name="Google Shape;548;p3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549" name="Google Shape;549;p32"/>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7">
                                            <p:txEl>
                                              <p:pRg end="1" st="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54" name="Shape 554"/>
        <p:cNvGrpSpPr/>
        <p:nvPr/>
      </p:nvGrpSpPr>
      <p:grpSpPr>
        <a:xfrm>
          <a:off x="0" y="0"/>
          <a:ext cx="0" cy="0"/>
          <a:chOff x="0" y="0"/>
          <a:chExt cx="0" cy="0"/>
        </a:xfrm>
      </p:grpSpPr>
      <p:sp>
        <p:nvSpPr>
          <p:cNvPr id="555" name="Google Shape;555;p3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56" name="Google Shape;556;p3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57" name="Google Shape;557;p3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BALANCING OUR STRENGTHS</a:t>
            </a:r>
            <a:endParaRPr/>
          </a:p>
        </p:txBody>
      </p:sp>
      <p:sp>
        <p:nvSpPr>
          <p:cNvPr id="558" name="Google Shape;558;p3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59" name="Google Shape;559;p3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60" name="Google Shape;560;p33"/>
          <p:cNvSpPr txBox="1"/>
          <p:nvPr/>
        </p:nvSpPr>
        <p:spPr>
          <a:xfrm>
            <a:off x="10537806" y="14352109"/>
            <a:ext cx="30750872"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“The key is to know how much of any given strength to use at any given time.”</a:t>
            </a:r>
            <a:endParaRPr/>
          </a:p>
        </p:txBody>
      </p:sp>
      <p:sp>
        <p:nvSpPr>
          <p:cNvPr id="561" name="Google Shape;561;p33"/>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62" name="Google Shape;562;p33"/>
          <p:cNvSpPr/>
          <p:nvPr/>
        </p:nvSpPr>
        <p:spPr>
          <a:xfrm>
            <a:off x="29340313" y="20515850"/>
            <a:ext cx="1224093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Alex Linley</a:t>
            </a:r>
            <a:endParaRPr/>
          </a:p>
        </p:txBody>
      </p:sp>
      <p:sp>
        <p:nvSpPr>
          <p:cNvPr id="563" name="Google Shape;563;p3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567" name="Shape 567"/>
        <p:cNvGrpSpPr/>
        <p:nvPr/>
      </p:nvGrpSpPr>
      <p:grpSpPr>
        <a:xfrm>
          <a:off x="0" y="0"/>
          <a:ext cx="0" cy="0"/>
          <a:chOff x="0" y="0"/>
          <a:chExt cx="0" cy="0"/>
        </a:xfrm>
      </p:grpSpPr>
      <p:sp>
        <p:nvSpPr>
          <p:cNvPr id="568" name="Google Shape;568;p34"/>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569" name="Google Shape;569;p34"/>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5</a:t>
            </a:r>
            <a:endParaRPr/>
          </a:p>
        </p:txBody>
      </p:sp>
      <p:sp>
        <p:nvSpPr>
          <p:cNvPr id="570" name="Google Shape;570;p34"/>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Teaming With Strengths</a:t>
            </a:r>
            <a:endParaRPr/>
          </a:p>
        </p:txBody>
      </p:sp>
      <p:sp>
        <p:nvSpPr>
          <p:cNvPr id="571" name="Google Shape;571;p3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76" name="Shape 576"/>
        <p:cNvGrpSpPr/>
        <p:nvPr/>
      </p:nvGrpSpPr>
      <p:grpSpPr>
        <a:xfrm>
          <a:off x="0" y="0"/>
          <a:ext cx="0" cy="0"/>
          <a:chOff x="0" y="0"/>
          <a:chExt cx="0" cy="0"/>
        </a:xfrm>
      </p:grpSpPr>
      <p:sp>
        <p:nvSpPr>
          <p:cNvPr id="577" name="Google Shape;577;p3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578" name="Google Shape;578;p3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79" name="Google Shape;579;p3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580" name="Google Shape;580;p35"/>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81" name="Google Shape;581;p3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82" name="Google Shape;582;p35"/>
          <p:cNvSpPr txBox="1"/>
          <p:nvPr/>
        </p:nvSpPr>
        <p:spPr>
          <a:xfrm>
            <a:off x="10791240" y="14246602"/>
            <a:ext cx="31271160" cy="8564845"/>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How do you know what you’re good at? </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Who or what do you learn this from?</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impact does that have on your performance?</a:t>
            </a:r>
            <a:endParaRPr/>
          </a:p>
        </p:txBody>
      </p:sp>
      <p:sp>
        <p:nvSpPr>
          <p:cNvPr id="583" name="Google Shape;583;p3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584" name="Google Shape;584;p35"/>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2">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589" name="Shape 589"/>
        <p:cNvGrpSpPr/>
        <p:nvPr/>
      </p:nvGrpSpPr>
      <p:grpSpPr>
        <a:xfrm>
          <a:off x="0" y="0"/>
          <a:ext cx="0" cy="0"/>
          <a:chOff x="0" y="0"/>
          <a:chExt cx="0" cy="0"/>
        </a:xfrm>
      </p:grpSpPr>
      <p:sp>
        <p:nvSpPr>
          <p:cNvPr id="590" name="Google Shape;590;p36"/>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591" name="Google Shape;591;p36"/>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592" name="Google Shape;592;p36"/>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593" name="Google Shape;593;p36"/>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594" name="Google Shape;594;p36"/>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595" name="Google Shape;595;p36"/>
          <p:cNvSpPr txBox="1"/>
          <p:nvPr/>
        </p:nvSpPr>
        <p:spPr>
          <a:xfrm>
            <a:off x="10537805" y="14159437"/>
            <a:ext cx="31594933" cy="5688737"/>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“Appreciating others' strengths not only elevates them but also enriches our own perspective and understanding.”</a:t>
            </a:r>
            <a:endParaRPr/>
          </a:p>
        </p:txBody>
      </p:sp>
      <p:sp>
        <p:nvSpPr>
          <p:cNvPr id="596" name="Google Shape;596;p36"/>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597" name="Google Shape;597;p36"/>
          <p:cNvSpPr/>
          <p:nvPr/>
        </p:nvSpPr>
        <p:spPr>
          <a:xfrm>
            <a:off x="30313992" y="21329336"/>
            <a:ext cx="11267252"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Chris Peterson</a:t>
            </a:r>
            <a:endParaRPr/>
          </a:p>
        </p:txBody>
      </p:sp>
      <p:sp>
        <p:nvSpPr>
          <p:cNvPr id="598" name="Google Shape;598;p3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03" name="Shape 603"/>
        <p:cNvGrpSpPr/>
        <p:nvPr/>
      </p:nvGrpSpPr>
      <p:grpSpPr>
        <a:xfrm>
          <a:off x="0" y="0"/>
          <a:ext cx="0" cy="0"/>
          <a:chOff x="0" y="0"/>
          <a:chExt cx="0" cy="0"/>
        </a:xfrm>
      </p:grpSpPr>
      <p:sp>
        <p:nvSpPr>
          <p:cNvPr id="604" name="Google Shape;604;p3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05" name="Google Shape;605;p3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06" name="Google Shape;606;p3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607" name="Google Shape;607;p37"/>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08" name="Google Shape;608;p37"/>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09" name="Google Shape;609;p37"/>
          <p:cNvSpPr txBox="1"/>
          <p:nvPr/>
        </p:nvSpPr>
        <p:spPr>
          <a:xfrm>
            <a:off x="10537805" y="14159437"/>
            <a:ext cx="31594933" cy="5688737"/>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“By focusing feedback on strengths, we help individuals see their unique contributions and inspire them to excel further.”</a:t>
            </a:r>
            <a:endParaRPr/>
          </a:p>
        </p:txBody>
      </p:sp>
      <p:sp>
        <p:nvSpPr>
          <p:cNvPr id="610" name="Google Shape;610;p37"/>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11" name="Google Shape;611;p37"/>
          <p:cNvSpPr/>
          <p:nvPr/>
        </p:nvSpPr>
        <p:spPr>
          <a:xfrm>
            <a:off x="31819213" y="21329336"/>
            <a:ext cx="976203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Dr. Jane Dutton</a:t>
            </a:r>
            <a:endParaRPr/>
          </a:p>
        </p:txBody>
      </p:sp>
      <p:sp>
        <p:nvSpPr>
          <p:cNvPr id="612" name="Google Shape;612;p3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17" name="Shape 617"/>
        <p:cNvGrpSpPr/>
        <p:nvPr/>
      </p:nvGrpSpPr>
      <p:grpSpPr>
        <a:xfrm>
          <a:off x="0" y="0"/>
          <a:ext cx="0" cy="0"/>
          <a:chOff x="0" y="0"/>
          <a:chExt cx="0" cy="0"/>
        </a:xfrm>
      </p:grpSpPr>
      <p:sp>
        <p:nvSpPr>
          <p:cNvPr id="618" name="Google Shape;618;p3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4800"/>
              <a:buFont typeface="Arial"/>
              <a:buNone/>
            </a:pPr>
            <a:r>
              <a:rPr b="1" lang="en-US" sz="14800">
                <a:solidFill>
                  <a:srgbClr val="09101B"/>
                </a:solidFill>
                <a:latin typeface="Arial"/>
                <a:ea typeface="Arial"/>
                <a:cs typeface="Arial"/>
                <a:sym typeface="Arial"/>
              </a:rPr>
              <a:t>Benefits of Strengths Feedback</a:t>
            </a:r>
            <a:endParaRPr/>
          </a:p>
        </p:txBody>
      </p:sp>
      <p:sp>
        <p:nvSpPr>
          <p:cNvPr id="619" name="Google Shape;619;p38"/>
          <p:cNvSpPr txBox="1"/>
          <p:nvPr>
            <p:ph idx="1" type="body"/>
          </p:nvPr>
        </p:nvSpPr>
        <p:spPr>
          <a:xfrm>
            <a:off x="4669403" y="10626643"/>
            <a:ext cx="20230412" cy="9868862"/>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11000"/>
              <a:buNone/>
            </a:pPr>
            <a:r>
              <a:rPr lang="en-US" sz="11000">
                <a:solidFill>
                  <a:srgbClr val="09101B"/>
                </a:solidFill>
                <a:latin typeface="Arial"/>
                <a:ea typeface="Arial"/>
                <a:cs typeface="Arial"/>
                <a:sym typeface="Arial"/>
              </a:rPr>
              <a:t>Organizations that use strengths-based feedback often see improvements in motivation, innovation, job satisfaction, retention rates, and a lowering of stress levels.</a:t>
            </a:r>
            <a:endParaRPr/>
          </a:p>
        </p:txBody>
      </p:sp>
      <p:sp>
        <p:nvSpPr>
          <p:cNvPr id="620" name="Google Shape;620;p3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21" name="Google Shape;621;p3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622" name="Google Shape;622;p3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623" name="Google Shape;623;p38"/>
          <p:cNvGrpSpPr/>
          <p:nvPr/>
        </p:nvGrpSpPr>
        <p:grpSpPr>
          <a:xfrm>
            <a:off x="28197293" y="6846044"/>
            <a:ext cx="18679807" cy="17768597"/>
            <a:chOff x="28197293" y="6846044"/>
            <a:chExt cx="18679807" cy="17768597"/>
          </a:xfrm>
        </p:grpSpPr>
        <p:pic>
          <p:nvPicPr>
            <p:cNvPr id="624" name="Google Shape;624;p38"/>
            <p:cNvPicPr preferRelativeResize="0"/>
            <p:nvPr/>
          </p:nvPicPr>
          <p:blipFill rotWithShape="1">
            <a:blip r:embed="rId3">
              <a:alphaModFix/>
            </a:blip>
            <a:srcRect b="0" l="0" r="0" t="0"/>
            <a:stretch/>
          </p:blipFill>
          <p:spPr>
            <a:xfrm flipH="1">
              <a:off x="28197293" y="6846044"/>
              <a:ext cx="18679807" cy="17768597"/>
            </a:xfrm>
            <a:prstGeom prst="rect">
              <a:avLst/>
            </a:prstGeom>
            <a:noFill/>
            <a:ln>
              <a:noFill/>
            </a:ln>
          </p:spPr>
        </p:pic>
        <p:sp>
          <p:nvSpPr>
            <p:cNvPr id="625" name="Google Shape;625;p38"/>
            <p:cNvSpPr txBox="1"/>
            <p:nvPr/>
          </p:nvSpPr>
          <p:spPr>
            <a:xfrm>
              <a:off x="38318837" y="13600494"/>
              <a:ext cx="6310921" cy="1239442"/>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Clr>
                  <a:srgbClr val="475043"/>
                </a:buClr>
                <a:buSzPts val="6400"/>
                <a:buFont typeface="Arial"/>
                <a:buNone/>
              </a:pPr>
              <a:r>
                <a:rPr lang="en-US" sz="6400">
                  <a:solidFill>
                    <a:srgbClr val="475043"/>
                  </a:solidFill>
                  <a:latin typeface="Arial"/>
                  <a:ea typeface="Arial"/>
                  <a:cs typeface="Arial"/>
                  <a:sym typeface="Arial"/>
                </a:rPr>
                <a:t>MOTIVATION</a:t>
              </a:r>
              <a:endParaRPr/>
            </a:p>
          </p:txBody>
        </p:sp>
        <p:sp>
          <p:nvSpPr>
            <p:cNvPr id="626" name="Google Shape;626;p38"/>
            <p:cNvSpPr txBox="1"/>
            <p:nvPr/>
          </p:nvSpPr>
          <p:spPr>
            <a:xfrm>
              <a:off x="38330561" y="16601598"/>
              <a:ext cx="6310921" cy="1239442"/>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Clr>
                  <a:srgbClr val="475043"/>
                </a:buClr>
                <a:buSzPts val="6400"/>
                <a:buFont typeface="Arial"/>
                <a:buNone/>
              </a:pPr>
              <a:r>
                <a:rPr lang="en-US" sz="6400">
                  <a:solidFill>
                    <a:srgbClr val="475043"/>
                  </a:solidFill>
                  <a:latin typeface="Arial"/>
                  <a:ea typeface="Arial"/>
                  <a:cs typeface="Arial"/>
                  <a:sym typeface="Arial"/>
                </a:rPr>
                <a:t>MINDSET</a:t>
              </a:r>
              <a:endParaRPr/>
            </a:p>
          </p:txBody>
        </p:sp>
        <p:sp>
          <p:nvSpPr>
            <p:cNvPr id="627" name="Google Shape;627;p38"/>
            <p:cNvSpPr txBox="1"/>
            <p:nvPr/>
          </p:nvSpPr>
          <p:spPr>
            <a:xfrm>
              <a:off x="38342285" y="19497194"/>
              <a:ext cx="6310921" cy="1239442"/>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Clr>
                  <a:srgbClr val="475043"/>
                </a:buClr>
                <a:buSzPts val="6400"/>
                <a:buFont typeface="Arial"/>
                <a:buNone/>
              </a:pPr>
              <a:r>
                <a:rPr lang="en-US" sz="6400">
                  <a:solidFill>
                    <a:srgbClr val="475043"/>
                  </a:solidFill>
                  <a:latin typeface="Arial"/>
                  <a:ea typeface="Arial"/>
                  <a:cs typeface="Arial"/>
                  <a:sym typeface="Arial"/>
                </a:rPr>
                <a:t>INNOVATION</a:t>
              </a:r>
              <a:endParaRPr/>
            </a:p>
          </p:txBody>
        </p:sp>
        <p:sp>
          <p:nvSpPr>
            <p:cNvPr id="628" name="Google Shape;628;p38"/>
            <p:cNvSpPr txBox="1"/>
            <p:nvPr/>
          </p:nvSpPr>
          <p:spPr>
            <a:xfrm>
              <a:off x="38354009" y="22427963"/>
              <a:ext cx="6310921" cy="1239442"/>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Clr>
                  <a:srgbClr val="475043"/>
                </a:buClr>
                <a:buSzPts val="6400"/>
                <a:buFont typeface="Arial"/>
                <a:buNone/>
              </a:pPr>
              <a:r>
                <a:rPr lang="en-US" sz="6400">
                  <a:solidFill>
                    <a:srgbClr val="475043"/>
                  </a:solidFill>
                  <a:latin typeface="Arial"/>
                  <a:ea typeface="Arial"/>
                  <a:cs typeface="Arial"/>
                  <a:sym typeface="Arial"/>
                </a:rPr>
                <a:t>STRESS</a:t>
              </a:r>
              <a:endParaRPr/>
            </a:p>
          </p:txBody>
        </p:sp>
        <p:sp>
          <p:nvSpPr>
            <p:cNvPr id="629" name="Google Shape;629;p38"/>
            <p:cNvSpPr/>
            <p:nvPr/>
          </p:nvSpPr>
          <p:spPr>
            <a:xfrm>
              <a:off x="44166449" y="13921583"/>
              <a:ext cx="1055077" cy="700617"/>
            </a:xfrm>
            <a:prstGeom prst="triangle">
              <a:avLst>
                <a:gd fmla="val 50000" name="adj"/>
              </a:avLst>
            </a:prstGeom>
            <a:solidFill>
              <a:srgbClr val="F7FD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30" name="Google Shape;630;p38"/>
            <p:cNvSpPr/>
            <p:nvPr/>
          </p:nvSpPr>
          <p:spPr>
            <a:xfrm>
              <a:off x="44559417" y="16861409"/>
              <a:ext cx="1055077" cy="700617"/>
            </a:xfrm>
            <a:prstGeom prst="triangle">
              <a:avLst>
                <a:gd fmla="val 50000" name="adj"/>
              </a:avLst>
            </a:prstGeom>
            <a:solidFill>
              <a:srgbClr val="F7FD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31" name="Google Shape;631;p38"/>
            <p:cNvSpPr/>
            <p:nvPr/>
          </p:nvSpPr>
          <p:spPr>
            <a:xfrm>
              <a:off x="44274945" y="19789634"/>
              <a:ext cx="1055077" cy="700617"/>
            </a:xfrm>
            <a:prstGeom prst="triangle">
              <a:avLst>
                <a:gd fmla="val 50000" name="adj"/>
              </a:avLst>
            </a:prstGeom>
            <a:solidFill>
              <a:srgbClr val="F7FD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32" name="Google Shape;632;p38"/>
            <p:cNvSpPr/>
            <p:nvPr/>
          </p:nvSpPr>
          <p:spPr>
            <a:xfrm rot="10800000">
              <a:off x="42708717" y="22823923"/>
              <a:ext cx="1055077" cy="700617"/>
            </a:xfrm>
            <a:prstGeom prst="triangle">
              <a:avLst>
                <a:gd fmla="val 50000" name="adj"/>
              </a:avLst>
            </a:prstGeom>
            <a:solidFill>
              <a:srgbClr val="F7FDF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1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37" name="Shape 637"/>
        <p:cNvGrpSpPr/>
        <p:nvPr/>
      </p:nvGrpSpPr>
      <p:grpSpPr>
        <a:xfrm>
          <a:off x="0" y="0"/>
          <a:ext cx="0" cy="0"/>
          <a:chOff x="0" y="0"/>
          <a:chExt cx="0" cy="0"/>
        </a:xfrm>
      </p:grpSpPr>
      <p:sp>
        <p:nvSpPr>
          <p:cNvPr id="638" name="Google Shape;638;p39"/>
          <p:cNvSpPr/>
          <p:nvPr/>
        </p:nvSpPr>
        <p:spPr>
          <a:xfrm>
            <a:off x="35966399" y="0"/>
            <a:ext cx="15157451" cy="28757563"/>
          </a:xfrm>
          <a:prstGeom prst="rect">
            <a:avLst/>
          </a:prstGeom>
          <a:solidFill>
            <a:srgbClr val="ECBA2B"/>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39" name="Google Shape;639;p3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Strengths Spotting</a:t>
            </a:r>
            <a:endParaRPr/>
          </a:p>
        </p:txBody>
      </p:sp>
      <p:sp>
        <p:nvSpPr>
          <p:cNvPr id="640" name="Google Shape;640;p39"/>
          <p:cNvSpPr txBox="1"/>
          <p:nvPr>
            <p:ph idx="1" type="body"/>
          </p:nvPr>
        </p:nvSpPr>
        <p:spPr>
          <a:xfrm>
            <a:off x="8115990" y="10464135"/>
            <a:ext cx="22340566" cy="2989385"/>
          </a:xfrm>
          <a:prstGeom prst="rect">
            <a:avLst/>
          </a:prstGeom>
          <a:noFill/>
          <a:ln>
            <a:noFill/>
          </a:ln>
        </p:spPr>
        <p:txBody>
          <a:bodyPr anchorCtr="0" anchor="t" bIns="228200" lIns="456400" spcFirstLastPara="1" rIns="456400" wrap="square" tIns="228200">
            <a:noAutofit/>
          </a:bodyPr>
          <a:lstStyle/>
          <a:p>
            <a:pPr indent="0" lvl="0" marL="0" rtl="0" algn="l">
              <a:lnSpc>
                <a:spcPct val="130000"/>
              </a:lnSpc>
              <a:spcBef>
                <a:spcPts val="0"/>
              </a:spcBef>
              <a:spcAft>
                <a:spcPts val="0"/>
              </a:spcAft>
              <a:buClr>
                <a:srgbClr val="475043"/>
              </a:buClr>
              <a:buSzPts val="12000"/>
              <a:buNone/>
            </a:pPr>
            <a:r>
              <a:rPr lang="en-US" sz="12000">
                <a:solidFill>
                  <a:srgbClr val="09101B"/>
                </a:solidFill>
                <a:latin typeface="Arial"/>
                <a:ea typeface="Arial"/>
                <a:cs typeface="Arial"/>
                <a:sym typeface="Arial"/>
              </a:rPr>
              <a:t>et the intention</a:t>
            </a:r>
            <a:endParaRPr/>
          </a:p>
        </p:txBody>
      </p:sp>
      <p:sp>
        <p:nvSpPr>
          <p:cNvPr id="641" name="Google Shape;641;p3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42" name="Google Shape;642;p3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643" name="Google Shape;643;p3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644" name="Google Shape;644;p39"/>
          <p:cNvSpPr/>
          <p:nvPr/>
        </p:nvSpPr>
        <p:spPr>
          <a:xfrm>
            <a:off x="5092064" y="10464135"/>
            <a:ext cx="2989385" cy="2989385"/>
          </a:xfrm>
          <a:prstGeom prst="rect">
            <a:avLst/>
          </a:prstGeom>
          <a:noFill/>
          <a:ln cap="flat" cmpd="sng" w="9525">
            <a:solidFill>
              <a:srgbClr val="A5B99B"/>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3800">
                <a:solidFill>
                  <a:srgbClr val="475043"/>
                </a:solidFill>
                <a:latin typeface="Arial"/>
                <a:ea typeface="Arial"/>
                <a:cs typeface="Arial"/>
                <a:sym typeface="Arial"/>
              </a:rPr>
              <a:t>S</a:t>
            </a:r>
            <a:endParaRPr sz="8900">
              <a:solidFill>
                <a:schemeClr val="lt1"/>
              </a:solidFill>
              <a:latin typeface="Calibri"/>
              <a:ea typeface="Calibri"/>
              <a:cs typeface="Calibri"/>
              <a:sym typeface="Calibri"/>
            </a:endParaRPr>
          </a:p>
        </p:txBody>
      </p:sp>
      <p:sp>
        <p:nvSpPr>
          <p:cNvPr id="645" name="Google Shape;645;p39"/>
          <p:cNvSpPr txBox="1"/>
          <p:nvPr/>
        </p:nvSpPr>
        <p:spPr>
          <a:xfrm>
            <a:off x="8127714" y="14133459"/>
            <a:ext cx="22340566" cy="2989385"/>
          </a:xfrm>
          <a:prstGeom prst="rect">
            <a:avLst/>
          </a:prstGeom>
          <a:noFill/>
          <a:ln>
            <a:noFill/>
          </a:ln>
        </p:spPr>
        <p:txBody>
          <a:bodyPr anchorCtr="0" anchor="t" bIns="228200" lIns="456400" spcFirstLastPara="1" rIns="456400" wrap="square" tIns="228200">
            <a:noAutofit/>
          </a:bodyPr>
          <a:lstStyle/>
          <a:p>
            <a:pPr indent="0" lvl="0" marL="0" marR="0" rtl="0" algn="l">
              <a:lnSpc>
                <a:spcPct val="130000"/>
              </a:lnSpc>
              <a:spcBef>
                <a:spcPts val="0"/>
              </a:spcBef>
              <a:spcAft>
                <a:spcPts val="0"/>
              </a:spcAft>
              <a:buClr>
                <a:srgbClr val="475043"/>
              </a:buClr>
              <a:buSzPts val="12000"/>
              <a:buFont typeface="Arial"/>
              <a:buNone/>
            </a:pPr>
            <a:r>
              <a:rPr lang="en-US" sz="12000">
                <a:solidFill>
                  <a:srgbClr val="09101B"/>
                </a:solidFill>
                <a:latin typeface="Arial"/>
                <a:ea typeface="Arial"/>
                <a:cs typeface="Arial"/>
                <a:sym typeface="Arial"/>
              </a:rPr>
              <a:t>erceive the signs </a:t>
            </a:r>
            <a:endParaRPr/>
          </a:p>
        </p:txBody>
      </p:sp>
      <p:sp>
        <p:nvSpPr>
          <p:cNvPr id="646" name="Google Shape;646;p39"/>
          <p:cNvSpPr/>
          <p:nvPr/>
        </p:nvSpPr>
        <p:spPr>
          <a:xfrm>
            <a:off x="5103788" y="14133459"/>
            <a:ext cx="2989385" cy="2989385"/>
          </a:xfrm>
          <a:prstGeom prst="rect">
            <a:avLst/>
          </a:prstGeom>
          <a:noFill/>
          <a:ln cap="flat" cmpd="sng" w="9525">
            <a:solidFill>
              <a:srgbClr val="A5B99B"/>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3800">
                <a:solidFill>
                  <a:srgbClr val="475043"/>
                </a:solidFill>
                <a:latin typeface="Arial"/>
                <a:ea typeface="Arial"/>
                <a:cs typeface="Arial"/>
                <a:sym typeface="Arial"/>
              </a:rPr>
              <a:t>P</a:t>
            </a:r>
            <a:endParaRPr sz="8900">
              <a:solidFill>
                <a:schemeClr val="lt1"/>
              </a:solidFill>
              <a:latin typeface="Calibri"/>
              <a:ea typeface="Calibri"/>
              <a:cs typeface="Calibri"/>
              <a:sym typeface="Calibri"/>
            </a:endParaRPr>
          </a:p>
        </p:txBody>
      </p:sp>
      <p:sp>
        <p:nvSpPr>
          <p:cNvPr id="647" name="Google Shape;647;p39"/>
          <p:cNvSpPr txBox="1"/>
          <p:nvPr/>
        </p:nvSpPr>
        <p:spPr>
          <a:xfrm>
            <a:off x="8127714" y="17885467"/>
            <a:ext cx="22340566" cy="2989385"/>
          </a:xfrm>
          <a:prstGeom prst="rect">
            <a:avLst/>
          </a:prstGeom>
          <a:noFill/>
          <a:ln>
            <a:noFill/>
          </a:ln>
        </p:spPr>
        <p:txBody>
          <a:bodyPr anchorCtr="0" anchor="t" bIns="228200" lIns="456400" spcFirstLastPara="1" rIns="456400" wrap="square" tIns="228200">
            <a:noAutofit/>
          </a:bodyPr>
          <a:lstStyle/>
          <a:p>
            <a:pPr indent="0" lvl="0" marL="0" marR="0" rtl="0" algn="l">
              <a:lnSpc>
                <a:spcPct val="130000"/>
              </a:lnSpc>
              <a:spcBef>
                <a:spcPts val="0"/>
              </a:spcBef>
              <a:spcAft>
                <a:spcPts val="0"/>
              </a:spcAft>
              <a:buClr>
                <a:srgbClr val="475043"/>
              </a:buClr>
              <a:buSzPts val="12000"/>
              <a:buFont typeface="Arial"/>
              <a:buNone/>
            </a:pPr>
            <a:r>
              <a:rPr lang="en-US" sz="12000">
                <a:solidFill>
                  <a:srgbClr val="09101B"/>
                </a:solidFill>
                <a:latin typeface="Arial"/>
                <a:ea typeface="Arial"/>
                <a:cs typeface="Arial"/>
                <a:sym typeface="Arial"/>
              </a:rPr>
              <a:t>utcome-based feedback </a:t>
            </a:r>
            <a:endParaRPr/>
          </a:p>
        </p:txBody>
      </p:sp>
      <p:sp>
        <p:nvSpPr>
          <p:cNvPr id="648" name="Google Shape;648;p39"/>
          <p:cNvSpPr/>
          <p:nvPr/>
        </p:nvSpPr>
        <p:spPr>
          <a:xfrm>
            <a:off x="5103788" y="17885467"/>
            <a:ext cx="2989385" cy="2989385"/>
          </a:xfrm>
          <a:prstGeom prst="rect">
            <a:avLst/>
          </a:prstGeom>
          <a:noFill/>
          <a:ln cap="flat" cmpd="sng" w="9525">
            <a:solidFill>
              <a:srgbClr val="A5B99B"/>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3800">
                <a:solidFill>
                  <a:srgbClr val="475043"/>
                </a:solidFill>
                <a:latin typeface="Arial"/>
                <a:ea typeface="Arial"/>
                <a:cs typeface="Arial"/>
                <a:sym typeface="Arial"/>
              </a:rPr>
              <a:t>O</a:t>
            </a:r>
            <a:endParaRPr sz="8900">
              <a:solidFill>
                <a:schemeClr val="lt1"/>
              </a:solidFill>
              <a:latin typeface="Calibri"/>
              <a:ea typeface="Calibri"/>
              <a:cs typeface="Calibri"/>
              <a:sym typeface="Calibri"/>
            </a:endParaRPr>
          </a:p>
        </p:txBody>
      </p:sp>
      <p:sp>
        <p:nvSpPr>
          <p:cNvPr id="649" name="Google Shape;649;p39"/>
          <p:cNvSpPr txBox="1"/>
          <p:nvPr/>
        </p:nvSpPr>
        <p:spPr>
          <a:xfrm>
            <a:off x="8139438" y="21554791"/>
            <a:ext cx="22340566" cy="2989385"/>
          </a:xfrm>
          <a:prstGeom prst="rect">
            <a:avLst/>
          </a:prstGeom>
          <a:noFill/>
          <a:ln>
            <a:noFill/>
          </a:ln>
        </p:spPr>
        <p:txBody>
          <a:bodyPr anchorCtr="0" anchor="t" bIns="228200" lIns="456400" spcFirstLastPara="1" rIns="456400" wrap="square" tIns="228200">
            <a:noAutofit/>
          </a:bodyPr>
          <a:lstStyle/>
          <a:p>
            <a:pPr indent="0" lvl="0" marL="0" marR="0" rtl="0" algn="l">
              <a:lnSpc>
                <a:spcPct val="130000"/>
              </a:lnSpc>
              <a:spcBef>
                <a:spcPts val="0"/>
              </a:spcBef>
              <a:spcAft>
                <a:spcPts val="0"/>
              </a:spcAft>
              <a:buClr>
                <a:srgbClr val="475043"/>
              </a:buClr>
              <a:buSzPts val="12000"/>
              <a:buFont typeface="Arial"/>
              <a:buNone/>
            </a:pPr>
            <a:r>
              <a:rPr lang="en-US" sz="12000">
                <a:solidFill>
                  <a:srgbClr val="09101B"/>
                </a:solidFill>
                <a:latin typeface="Arial"/>
                <a:ea typeface="Arial"/>
                <a:cs typeface="Arial"/>
                <a:sym typeface="Arial"/>
              </a:rPr>
              <a:t>est your perceptions</a:t>
            </a:r>
            <a:endParaRPr/>
          </a:p>
        </p:txBody>
      </p:sp>
      <p:sp>
        <p:nvSpPr>
          <p:cNvPr id="650" name="Google Shape;650;p39"/>
          <p:cNvSpPr/>
          <p:nvPr/>
        </p:nvSpPr>
        <p:spPr>
          <a:xfrm>
            <a:off x="5115512" y="21554791"/>
            <a:ext cx="2989385" cy="2989385"/>
          </a:xfrm>
          <a:prstGeom prst="rect">
            <a:avLst/>
          </a:prstGeom>
          <a:noFill/>
          <a:ln cap="flat" cmpd="sng" w="9525">
            <a:solidFill>
              <a:srgbClr val="A5B99B"/>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3800">
                <a:solidFill>
                  <a:srgbClr val="475043"/>
                </a:solidFill>
                <a:latin typeface="Arial"/>
                <a:ea typeface="Arial"/>
                <a:cs typeface="Arial"/>
                <a:sym typeface="Arial"/>
              </a:rPr>
              <a:t>T</a:t>
            </a:r>
            <a:endParaRPr sz="8900">
              <a:solidFill>
                <a:schemeClr val="lt1"/>
              </a:solidFill>
              <a:latin typeface="Calibri"/>
              <a:ea typeface="Calibri"/>
              <a:cs typeface="Calibri"/>
              <a:sym typeface="Calibri"/>
            </a:endParaRPr>
          </a:p>
        </p:txBody>
      </p:sp>
      <p:pic>
        <p:nvPicPr>
          <p:cNvPr id="651" name="Google Shape;651;p39"/>
          <p:cNvPicPr preferRelativeResize="0"/>
          <p:nvPr/>
        </p:nvPicPr>
        <p:blipFill rotWithShape="1">
          <a:blip r:embed="rId3">
            <a:alphaModFix/>
          </a:blip>
          <a:srcRect b="0" l="0" r="0" t="0"/>
          <a:stretch/>
        </p:blipFill>
        <p:spPr>
          <a:xfrm>
            <a:off x="28616333" y="5658299"/>
            <a:ext cx="18885877" cy="18885877"/>
          </a:xfrm>
          <a:prstGeom prst="rect">
            <a:avLst/>
          </a:prstGeom>
          <a:noFill/>
          <a:ln>
            <a:noFill/>
          </a:ln>
        </p:spPr>
      </p:pic>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9">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117" name="Shape 117"/>
        <p:cNvGrpSpPr/>
        <p:nvPr/>
      </p:nvGrpSpPr>
      <p:grpSpPr>
        <a:xfrm>
          <a:off x="0" y="0"/>
          <a:ext cx="0" cy="0"/>
          <a:chOff x="0" y="0"/>
          <a:chExt cx="0" cy="0"/>
        </a:xfrm>
      </p:grpSpPr>
      <p:sp>
        <p:nvSpPr>
          <p:cNvPr id="118" name="Google Shape;118;p4"/>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119" name="Google Shape;119;p4"/>
          <p:cNvSpPr txBox="1"/>
          <p:nvPr/>
        </p:nvSpPr>
        <p:spPr>
          <a:xfrm>
            <a:off x="725153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1</a:t>
            </a:r>
            <a:endParaRPr/>
          </a:p>
        </p:txBody>
      </p:sp>
      <p:sp>
        <p:nvSpPr>
          <p:cNvPr id="120" name="Google Shape;120;p4"/>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Reflection Round</a:t>
            </a:r>
            <a:endParaRPr/>
          </a:p>
        </p:txBody>
      </p:sp>
      <p:sp>
        <p:nvSpPr>
          <p:cNvPr id="121" name="Google Shape;121;p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56" name="Shape 656"/>
        <p:cNvGrpSpPr/>
        <p:nvPr/>
      </p:nvGrpSpPr>
      <p:grpSpPr>
        <a:xfrm>
          <a:off x="0" y="0"/>
          <a:ext cx="0" cy="0"/>
          <a:chOff x="0" y="0"/>
          <a:chExt cx="0" cy="0"/>
        </a:xfrm>
      </p:grpSpPr>
      <p:sp>
        <p:nvSpPr>
          <p:cNvPr id="657" name="Google Shape;657;p40"/>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658" name="Google Shape;658;p40"/>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59" name="Google Shape;659;p40"/>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660" name="Google Shape;660;p40"/>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61" name="Google Shape;661;p40"/>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62" name="Google Shape;662;p40"/>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663" name="Google Shape;663;p40"/>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
        <p:nvSpPr>
          <p:cNvPr id="664" name="Google Shape;664;p40"/>
          <p:cNvSpPr txBox="1"/>
          <p:nvPr/>
        </p:nvSpPr>
        <p:spPr>
          <a:xfrm>
            <a:off x="10791240" y="12596706"/>
            <a:ext cx="31271100" cy="12021300"/>
          </a:xfrm>
          <a:prstGeom prst="rect">
            <a:avLst/>
          </a:prstGeom>
          <a:noFill/>
          <a:ln>
            <a:noFill/>
          </a:ln>
        </p:spPr>
        <p:txBody>
          <a:bodyPr anchorCtr="0" anchor="t" bIns="45700" lIns="91425" spcFirstLastPara="1" rIns="91425" wrap="square" tIns="45700">
            <a:spAutoFit/>
          </a:bodyPr>
          <a:lstStyle/>
          <a:p>
            <a:pPr indent="-1143000" lvl="0" marL="1143000" marR="0" rtl="0" algn="l">
              <a:lnSpc>
                <a:spcPct val="130434"/>
              </a:lnSpc>
              <a:spcBef>
                <a:spcPts val="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Think about the last time you noticed someone using their strengths.</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What did you observe, and what impact did their strengths have on the situation?</a:t>
            </a:r>
            <a:endParaRPr/>
          </a:p>
          <a:p>
            <a:pPr indent="-1143000" lvl="0" marL="1143000" marR="0" rtl="0" algn="l">
              <a:lnSpc>
                <a:spcPct val="130434"/>
              </a:lnSpc>
              <a:spcBef>
                <a:spcPts val="3600"/>
              </a:spcBef>
              <a:spcAft>
                <a:spcPts val="0"/>
              </a:spcAft>
              <a:buClr>
                <a:srgbClr val="ECBA2B"/>
              </a:buClr>
              <a:buSzPts val="10350"/>
              <a:buFont typeface="Noto Sans Symbols"/>
              <a:buChar char="▪"/>
            </a:pPr>
            <a:r>
              <a:rPr lang="en-US" sz="11500">
                <a:solidFill>
                  <a:srgbClr val="FFFCF5"/>
                </a:solidFill>
                <a:latin typeface="Arial"/>
                <a:ea typeface="Arial"/>
                <a:cs typeface="Arial"/>
                <a:sym typeface="Arial"/>
              </a:rPr>
              <a:t>Can you SPOT their strengths?</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4">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69" name="Shape 669"/>
        <p:cNvGrpSpPr/>
        <p:nvPr/>
      </p:nvGrpSpPr>
      <p:grpSpPr>
        <a:xfrm>
          <a:off x="0" y="0"/>
          <a:ext cx="0" cy="0"/>
          <a:chOff x="0" y="0"/>
          <a:chExt cx="0" cy="0"/>
        </a:xfrm>
      </p:grpSpPr>
      <p:sp>
        <p:nvSpPr>
          <p:cNvPr id="670" name="Google Shape;670;p41"/>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71" name="Google Shape;671;p41"/>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72" name="Google Shape;672;p41"/>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TEAMING WITH STRENGTHS</a:t>
            </a:r>
            <a:endParaRPr/>
          </a:p>
        </p:txBody>
      </p:sp>
      <p:sp>
        <p:nvSpPr>
          <p:cNvPr id="673" name="Google Shape;673;p41"/>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74" name="Google Shape;674;p41"/>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75" name="Google Shape;675;p41"/>
          <p:cNvSpPr txBox="1"/>
          <p:nvPr/>
        </p:nvSpPr>
        <p:spPr>
          <a:xfrm>
            <a:off x="10537805" y="14159437"/>
            <a:ext cx="31594933" cy="5688737"/>
          </a:xfrm>
          <a:prstGeom prst="rect">
            <a:avLst/>
          </a:prstGeom>
          <a:noFill/>
          <a:ln>
            <a:noFill/>
          </a:ln>
        </p:spPr>
        <p:txBody>
          <a:bodyPr anchorCtr="0" anchor="t" bIns="45700" lIns="91425" spcFirstLastPara="1" rIns="91425" wrap="square" tIns="45700">
            <a:spAutoFit/>
          </a:bodyPr>
          <a:lstStyle/>
          <a:p>
            <a:pPr indent="0" lvl="0" marL="0" marR="0" rtl="0" algn="l">
              <a:lnSpc>
                <a:spcPct val="142857"/>
              </a:lnSpc>
              <a:spcBef>
                <a:spcPts val="0"/>
              </a:spcBef>
              <a:spcAft>
                <a:spcPts val="0"/>
              </a:spcAft>
              <a:buNone/>
            </a:pPr>
            <a:r>
              <a:rPr lang="en-US" sz="10500">
                <a:solidFill>
                  <a:srgbClr val="FFFCF5"/>
                </a:solidFill>
                <a:latin typeface="Arial"/>
                <a:ea typeface="Arial"/>
                <a:cs typeface="Arial"/>
                <a:sym typeface="Arial"/>
              </a:rPr>
              <a:t>“Strengths-based feedback not only boosts confidence but also fosters a culture of continuous learning and development.”</a:t>
            </a:r>
            <a:endParaRPr/>
          </a:p>
        </p:txBody>
      </p:sp>
      <p:sp>
        <p:nvSpPr>
          <p:cNvPr id="676" name="Google Shape;676;p41"/>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77" name="Google Shape;677;p41"/>
          <p:cNvSpPr/>
          <p:nvPr/>
        </p:nvSpPr>
        <p:spPr>
          <a:xfrm>
            <a:off x="31134153" y="21329336"/>
            <a:ext cx="1044709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Richard Boyatzis</a:t>
            </a:r>
            <a:endParaRPr/>
          </a:p>
        </p:txBody>
      </p:sp>
      <p:sp>
        <p:nvSpPr>
          <p:cNvPr id="678" name="Google Shape;678;p41"/>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682" name="Shape 682"/>
        <p:cNvGrpSpPr/>
        <p:nvPr/>
      </p:nvGrpSpPr>
      <p:grpSpPr>
        <a:xfrm>
          <a:off x="0" y="0"/>
          <a:ext cx="0" cy="0"/>
          <a:chOff x="0" y="0"/>
          <a:chExt cx="0" cy="0"/>
        </a:xfrm>
      </p:grpSpPr>
      <p:sp>
        <p:nvSpPr>
          <p:cNvPr id="683" name="Google Shape;683;p42"/>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684" name="Google Shape;684;p42"/>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6</a:t>
            </a:r>
            <a:endParaRPr/>
          </a:p>
        </p:txBody>
      </p:sp>
      <p:sp>
        <p:nvSpPr>
          <p:cNvPr id="685" name="Google Shape;685;p42"/>
          <p:cNvSpPr txBox="1"/>
          <p:nvPr/>
        </p:nvSpPr>
        <p:spPr>
          <a:xfrm>
            <a:off x="8102171" y="15991189"/>
            <a:ext cx="27599186" cy="552950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Creating A Rooted Routine for Strengths</a:t>
            </a:r>
            <a:endParaRPr/>
          </a:p>
        </p:txBody>
      </p:sp>
      <p:sp>
        <p:nvSpPr>
          <p:cNvPr id="686" name="Google Shape;686;p42"/>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691" name="Shape 691"/>
        <p:cNvGrpSpPr/>
        <p:nvPr/>
      </p:nvGrpSpPr>
      <p:grpSpPr>
        <a:xfrm>
          <a:off x="0" y="0"/>
          <a:ext cx="0" cy="0"/>
          <a:chOff x="0" y="0"/>
          <a:chExt cx="0" cy="0"/>
        </a:xfrm>
      </p:grpSpPr>
      <p:sp>
        <p:nvSpPr>
          <p:cNvPr id="692" name="Google Shape;692;p43"/>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693" name="Google Shape;693;p43"/>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694" name="Google Shape;694;p43"/>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ROOTED ROUTINES</a:t>
            </a:r>
            <a:endParaRPr/>
          </a:p>
        </p:txBody>
      </p:sp>
      <p:sp>
        <p:nvSpPr>
          <p:cNvPr id="695" name="Google Shape;695;p43"/>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696" name="Google Shape;696;p43"/>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697" name="Google Shape;697;p43"/>
          <p:cNvSpPr txBox="1"/>
          <p:nvPr/>
        </p:nvSpPr>
        <p:spPr>
          <a:xfrm>
            <a:off x="10537806" y="14352109"/>
            <a:ext cx="30750872" cy="448218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“Well-being is realized by small steps, but is truly no small thing.”</a:t>
            </a:r>
            <a:endParaRPr/>
          </a:p>
        </p:txBody>
      </p:sp>
      <p:sp>
        <p:nvSpPr>
          <p:cNvPr id="698" name="Google Shape;698;p43"/>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699" name="Google Shape;699;p43"/>
          <p:cNvSpPr/>
          <p:nvPr/>
        </p:nvSpPr>
        <p:spPr>
          <a:xfrm>
            <a:off x="37565401" y="20515850"/>
            <a:ext cx="4015843"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Zeno</a:t>
            </a:r>
            <a:endParaRPr/>
          </a:p>
        </p:txBody>
      </p:sp>
      <p:sp>
        <p:nvSpPr>
          <p:cNvPr id="700" name="Google Shape;700;p43"/>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05" name="Shape 705"/>
        <p:cNvGrpSpPr/>
        <p:nvPr/>
      </p:nvGrpSpPr>
      <p:grpSpPr>
        <a:xfrm>
          <a:off x="0" y="0"/>
          <a:ext cx="0" cy="0"/>
          <a:chOff x="0" y="0"/>
          <a:chExt cx="0" cy="0"/>
        </a:xfrm>
      </p:grpSpPr>
      <p:sp>
        <p:nvSpPr>
          <p:cNvPr id="706" name="Google Shape;706;p44"/>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Your Rooted Routine for Strengths</a:t>
            </a:r>
            <a:endParaRPr/>
          </a:p>
        </p:txBody>
      </p:sp>
      <p:sp>
        <p:nvSpPr>
          <p:cNvPr id="707" name="Google Shape;707;p44"/>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08" name="Google Shape;708;p44"/>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ROOTED ROUTINES</a:t>
            </a:r>
            <a:endParaRPr/>
          </a:p>
        </p:txBody>
      </p:sp>
      <p:sp>
        <p:nvSpPr>
          <p:cNvPr id="709" name="Google Shape;709;p44"/>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grpSp>
        <p:nvGrpSpPr>
          <p:cNvPr id="710" name="Google Shape;710;p44"/>
          <p:cNvGrpSpPr/>
          <p:nvPr/>
        </p:nvGrpSpPr>
        <p:grpSpPr>
          <a:xfrm>
            <a:off x="5085437" y="10137908"/>
            <a:ext cx="10165053" cy="15334719"/>
            <a:chOff x="5085437" y="10137908"/>
            <a:chExt cx="10165053" cy="15334719"/>
          </a:xfrm>
        </p:grpSpPr>
        <p:sp>
          <p:nvSpPr>
            <p:cNvPr id="711" name="Google Shape;711;p44"/>
            <p:cNvSpPr/>
            <p:nvPr/>
          </p:nvSpPr>
          <p:spPr>
            <a:xfrm>
              <a:off x="5085437" y="10137908"/>
              <a:ext cx="10165053" cy="15334719"/>
            </a:xfrm>
            <a:prstGeom prst="roundRect">
              <a:avLst>
                <a:gd fmla="val 8397" name="adj"/>
              </a:avLst>
            </a:prstGeom>
            <a:noFill/>
            <a:ln cap="flat" cmpd="sng" w="63500">
              <a:solidFill>
                <a:srgbClr val="ECBA2B"/>
              </a:solidFill>
              <a:prstDash val="solid"/>
              <a:round/>
              <a:headEnd len="sm" w="sm" type="none"/>
              <a:tailEnd len="sm" w="sm" type="none"/>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12" name="Google Shape;712;p44"/>
            <p:cNvSpPr txBox="1"/>
            <p:nvPr/>
          </p:nvSpPr>
          <p:spPr>
            <a:xfrm>
              <a:off x="5101092" y="10991883"/>
              <a:ext cx="10117927" cy="1958334"/>
            </a:xfrm>
            <a:prstGeom prst="rect">
              <a:avLst/>
            </a:prstGeom>
            <a:noFill/>
            <a:ln>
              <a:noFill/>
            </a:ln>
          </p:spPr>
          <p:txBody>
            <a:bodyPr anchorCtr="0" anchor="ctr" bIns="2282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b="1" lang="en-US" sz="7200">
                  <a:solidFill>
                    <a:srgbClr val="475043"/>
                  </a:solidFill>
                  <a:latin typeface="Arial"/>
                  <a:ea typeface="Arial"/>
                  <a:cs typeface="Arial"/>
                  <a:sym typeface="Arial"/>
                </a:rPr>
                <a:t>Grounded Beginnings</a:t>
              </a:r>
              <a:endParaRPr/>
            </a:p>
          </p:txBody>
        </p:sp>
        <p:sp>
          <p:nvSpPr>
            <p:cNvPr id="713" name="Google Shape;713;p44"/>
            <p:cNvSpPr txBox="1"/>
            <p:nvPr/>
          </p:nvSpPr>
          <p:spPr>
            <a:xfrm>
              <a:off x="5533755" y="12950217"/>
              <a:ext cx="9252601" cy="12103310"/>
            </a:xfrm>
            <a:prstGeom prst="rect">
              <a:avLst/>
            </a:prstGeom>
            <a:noFill/>
            <a:ln>
              <a:noFill/>
            </a:ln>
          </p:spPr>
          <p:txBody>
            <a:bodyPr anchorCtr="0" anchor="ctr" bIns="228200" lIns="456400" spcFirstLastPara="1" rIns="456400" wrap="square" tIns="228200">
              <a:noAutofit/>
            </a:bodyPr>
            <a:lstStyle/>
            <a:p>
              <a:pPr indent="0" lvl="0" marL="0" marR="0" rtl="0" algn="ctr">
                <a:lnSpc>
                  <a:spcPct val="138888"/>
                </a:lnSpc>
                <a:spcBef>
                  <a:spcPts val="0"/>
                </a:spcBef>
                <a:spcAft>
                  <a:spcPts val="0"/>
                </a:spcAft>
                <a:buClr>
                  <a:srgbClr val="CC6E16"/>
                </a:buClr>
                <a:buSzPts val="7200"/>
                <a:buFont typeface="Arial"/>
                <a:buNone/>
              </a:pPr>
              <a:r>
                <a:rPr lang="en-US" sz="7200">
                  <a:solidFill>
                    <a:srgbClr val="09101B"/>
                  </a:solidFill>
                  <a:latin typeface="Arial"/>
                  <a:ea typeface="Arial"/>
                  <a:cs typeface="Arial"/>
                  <a:sym typeface="Arial"/>
                </a:rPr>
                <a:t>I check my calendar every morning.</a:t>
              </a:r>
              <a:endParaRPr/>
            </a:p>
          </p:txBody>
        </p:sp>
      </p:grpSp>
      <p:grpSp>
        <p:nvGrpSpPr>
          <p:cNvPr id="714" name="Google Shape;714;p44"/>
          <p:cNvGrpSpPr/>
          <p:nvPr/>
        </p:nvGrpSpPr>
        <p:grpSpPr>
          <a:xfrm>
            <a:off x="15704774" y="10141216"/>
            <a:ext cx="10165053" cy="15334719"/>
            <a:chOff x="15704774" y="10141216"/>
            <a:chExt cx="10165053" cy="15334719"/>
          </a:xfrm>
        </p:grpSpPr>
        <p:sp>
          <p:nvSpPr>
            <p:cNvPr id="715" name="Google Shape;715;p44"/>
            <p:cNvSpPr/>
            <p:nvPr/>
          </p:nvSpPr>
          <p:spPr>
            <a:xfrm>
              <a:off x="15704774" y="10141216"/>
              <a:ext cx="10165053" cy="15334719"/>
            </a:xfrm>
            <a:prstGeom prst="roundRect">
              <a:avLst>
                <a:gd fmla="val 8397" name="adj"/>
              </a:avLst>
            </a:prstGeom>
            <a:noFill/>
            <a:ln cap="flat" cmpd="sng" w="63500">
              <a:solidFill>
                <a:srgbClr val="ECBA2B"/>
              </a:solidFill>
              <a:prstDash val="solid"/>
              <a:round/>
              <a:headEnd len="sm" w="sm" type="none"/>
              <a:tailEnd len="sm" w="sm" type="none"/>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16" name="Google Shape;716;p44"/>
            <p:cNvSpPr txBox="1"/>
            <p:nvPr/>
          </p:nvSpPr>
          <p:spPr>
            <a:xfrm>
              <a:off x="15751900" y="10991883"/>
              <a:ext cx="10117927" cy="1958334"/>
            </a:xfrm>
            <a:prstGeom prst="rect">
              <a:avLst/>
            </a:prstGeom>
            <a:noFill/>
            <a:ln>
              <a:noFill/>
            </a:ln>
          </p:spPr>
          <p:txBody>
            <a:bodyPr anchorCtr="0" anchor="ctr" bIns="2282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b="1" lang="en-US" sz="7200">
                  <a:solidFill>
                    <a:srgbClr val="475043"/>
                  </a:solidFill>
                  <a:latin typeface="Arial"/>
                  <a:ea typeface="Arial"/>
                  <a:cs typeface="Arial"/>
                  <a:sym typeface="Arial"/>
                </a:rPr>
                <a:t>Nurturing</a:t>
              </a:r>
              <a:br>
                <a:rPr b="1" lang="en-US" sz="7200">
                  <a:solidFill>
                    <a:srgbClr val="475043"/>
                  </a:solidFill>
                  <a:latin typeface="Arial"/>
                  <a:ea typeface="Arial"/>
                  <a:cs typeface="Arial"/>
                  <a:sym typeface="Arial"/>
                </a:rPr>
              </a:br>
              <a:r>
                <a:rPr b="1" lang="en-US" sz="7200">
                  <a:solidFill>
                    <a:srgbClr val="475043"/>
                  </a:solidFill>
                  <a:latin typeface="Arial"/>
                  <a:ea typeface="Arial"/>
                  <a:cs typeface="Arial"/>
                  <a:sym typeface="Arial"/>
                </a:rPr>
                <a:t>Action</a:t>
              </a:r>
              <a:endParaRPr/>
            </a:p>
          </p:txBody>
        </p:sp>
        <p:sp>
          <p:nvSpPr>
            <p:cNvPr id="717" name="Google Shape;717;p44"/>
            <p:cNvSpPr txBox="1"/>
            <p:nvPr/>
          </p:nvSpPr>
          <p:spPr>
            <a:xfrm>
              <a:off x="15965041" y="12950217"/>
              <a:ext cx="9691644" cy="12103310"/>
            </a:xfrm>
            <a:prstGeom prst="rect">
              <a:avLst/>
            </a:prstGeom>
            <a:noFill/>
            <a:ln>
              <a:noFill/>
            </a:ln>
          </p:spPr>
          <p:txBody>
            <a:bodyPr anchorCtr="0" anchor="ctr" bIns="228200" lIns="456400" spcFirstLastPara="1" rIns="456400" wrap="square" tIns="228200">
              <a:noAutofit/>
            </a:bodyPr>
            <a:lstStyle/>
            <a:p>
              <a:pPr indent="0" lvl="0" marL="0" marR="0" rtl="0" algn="ctr">
                <a:lnSpc>
                  <a:spcPct val="138888"/>
                </a:lnSpc>
                <a:spcBef>
                  <a:spcPts val="0"/>
                </a:spcBef>
                <a:spcAft>
                  <a:spcPts val="0"/>
                </a:spcAft>
                <a:buClr>
                  <a:srgbClr val="CC6E16"/>
                </a:buClr>
                <a:buSzPts val="7200"/>
                <a:buFont typeface="Arial"/>
                <a:buNone/>
              </a:pPr>
              <a:r>
                <a:rPr b="0" i="0" lang="en-US" sz="7200" u="none" cap="none" strike="noStrike">
                  <a:solidFill>
                    <a:srgbClr val="09101B"/>
                  </a:solidFill>
                  <a:latin typeface="Arial"/>
                  <a:ea typeface="Arial"/>
                  <a:cs typeface="Arial"/>
                  <a:sym typeface="Arial"/>
                </a:rPr>
                <a:t>While checking </a:t>
              </a:r>
              <a:br>
                <a:rPr b="0" i="0" lang="en-US" sz="7200" u="none" cap="none" strike="noStrike">
                  <a:solidFill>
                    <a:srgbClr val="09101B"/>
                  </a:solidFill>
                  <a:latin typeface="Arial"/>
                  <a:ea typeface="Arial"/>
                  <a:cs typeface="Arial"/>
                  <a:sym typeface="Arial"/>
                </a:rPr>
              </a:br>
              <a:r>
                <a:rPr b="0" i="0" lang="en-US" sz="7200" u="none" cap="none" strike="noStrike">
                  <a:solidFill>
                    <a:srgbClr val="09101B"/>
                  </a:solidFill>
                  <a:latin typeface="Arial"/>
                  <a:ea typeface="Arial"/>
                  <a:cs typeface="Arial"/>
                  <a:sym typeface="Arial"/>
                </a:rPr>
                <a:t>my schedule, I’ll identify one meeting or task where I can use my strength of curiosity, like asking a question to learn something new.</a:t>
              </a:r>
              <a:endParaRPr/>
            </a:p>
          </p:txBody>
        </p:sp>
      </p:grpSp>
      <p:grpSp>
        <p:nvGrpSpPr>
          <p:cNvPr id="718" name="Google Shape;718;p44"/>
          <p:cNvGrpSpPr/>
          <p:nvPr/>
        </p:nvGrpSpPr>
        <p:grpSpPr>
          <a:xfrm>
            <a:off x="26289775" y="10141216"/>
            <a:ext cx="10184148" cy="15334719"/>
            <a:chOff x="26289775" y="10141216"/>
            <a:chExt cx="10184148" cy="15334719"/>
          </a:xfrm>
        </p:grpSpPr>
        <p:sp>
          <p:nvSpPr>
            <p:cNvPr id="719" name="Google Shape;719;p44"/>
            <p:cNvSpPr/>
            <p:nvPr/>
          </p:nvSpPr>
          <p:spPr>
            <a:xfrm>
              <a:off x="26308870" y="10141216"/>
              <a:ext cx="10165053" cy="15334719"/>
            </a:xfrm>
            <a:prstGeom prst="roundRect">
              <a:avLst>
                <a:gd fmla="val 8397" name="adj"/>
              </a:avLst>
            </a:prstGeom>
            <a:noFill/>
            <a:ln cap="flat" cmpd="sng" w="63500">
              <a:solidFill>
                <a:srgbClr val="ECBA2B"/>
              </a:solidFill>
              <a:prstDash val="solid"/>
              <a:round/>
              <a:headEnd len="sm" w="sm" type="none"/>
              <a:tailEnd len="sm" w="sm" type="none"/>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20" name="Google Shape;720;p44"/>
            <p:cNvSpPr txBox="1"/>
            <p:nvPr/>
          </p:nvSpPr>
          <p:spPr>
            <a:xfrm>
              <a:off x="26289775" y="10991883"/>
              <a:ext cx="10117927" cy="1958334"/>
            </a:xfrm>
            <a:prstGeom prst="rect">
              <a:avLst/>
            </a:prstGeom>
            <a:noFill/>
            <a:ln>
              <a:noFill/>
            </a:ln>
          </p:spPr>
          <p:txBody>
            <a:bodyPr anchorCtr="0" anchor="ctr" bIns="2282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b="1" lang="en-US" sz="7200">
                  <a:solidFill>
                    <a:srgbClr val="475043"/>
                  </a:solidFill>
                  <a:latin typeface="Arial"/>
                  <a:ea typeface="Arial"/>
                  <a:cs typeface="Arial"/>
                  <a:sym typeface="Arial"/>
                </a:rPr>
                <a:t>Thriving</a:t>
              </a:r>
              <a:br>
                <a:rPr b="1" lang="en-US" sz="7200">
                  <a:solidFill>
                    <a:srgbClr val="475043"/>
                  </a:solidFill>
                  <a:latin typeface="Arial"/>
                  <a:ea typeface="Arial"/>
                  <a:cs typeface="Arial"/>
                  <a:sym typeface="Arial"/>
                </a:rPr>
              </a:br>
              <a:r>
                <a:rPr b="1" lang="en-US" sz="7200">
                  <a:solidFill>
                    <a:srgbClr val="475043"/>
                  </a:solidFill>
                  <a:latin typeface="Arial"/>
                  <a:ea typeface="Arial"/>
                  <a:cs typeface="Arial"/>
                  <a:sym typeface="Arial"/>
                </a:rPr>
                <a:t>Moment</a:t>
              </a:r>
              <a:endParaRPr/>
            </a:p>
          </p:txBody>
        </p:sp>
        <p:sp>
          <p:nvSpPr>
            <p:cNvPr id="721" name="Google Shape;721;p44"/>
            <p:cNvSpPr txBox="1"/>
            <p:nvPr/>
          </p:nvSpPr>
          <p:spPr>
            <a:xfrm>
              <a:off x="26722438" y="12950217"/>
              <a:ext cx="9252601" cy="12103310"/>
            </a:xfrm>
            <a:prstGeom prst="rect">
              <a:avLst/>
            </a:prstGeom>
            <a:noFill/>
            <a:ln>
              <a:noFill/>
            </a:ln>
          </p:spPr>
          <p:txBody>
            <a:bodyPr anchorCtr="0" anchor="ctr" bIns="228200" lIns="456400" spcFirstLastPara="1" rIns="456400" wrap="square" tIns="228200">
              <a:noAutofit/>
            </a:bodyPr>
            <a:lstStyle/>
            <a:p>
              <a:pPr indent="0" lvl="0" marL="0" marR="0" rtl="0" algn="ctr">
                <a:lnSpc>
                  <a:spcPct val="138888"/>
                </a:lnSpc>
                <a:spcBef>
                  <a:spcPts val="0"/>
                </a:spcBef>
                <a:spcAft>
                  <a:spcPts val="0"/>
                </a:spcAft>
                <a:buClr>
                  <a:srgbClr val="CC6E16"/>
                </a:buClr>
                <a:buSzPts val="7200"/>
                <a:buFont typeface="Arial"/>
                <a:buNone/>
              </a:pPr>
              <a:r>
                <a:rPr b="0" i="0" lang="en-US" sz="7200" u="none" cap="none" strike="noStrike">
                  <a:solidFill>
                    <a:srgbClr val="09101B"/>
                  </a:solidFill>
                  <a:latin typeface="Arial"/>
                  <a:ea typeface="Arial"/>
                  <a:cs typeface="Arial"/>
                  <a:sym typeface="Arial"/>
                </a:rPr>
                <a:t>I’ll take a moment </a:t>
              </a:r>
              <a:br>
                <a:rPr b="0" i="0" lang="en-US" sz="7200" u="none" cap="none" strike="noStrike">
                  <a:solidFill>
                    <a:srgbClr val="09101B"/>
                  </a:solidFill>
                  <a:latin typeface="Arial"/>
                  <a:ea typeface="Arial"/>
                  <a:cs typeface="Arial"/>
                  <a:sym typeface="Arial"/>
                </a:rPr>
              </a:br>
              <a:r>
                <a:rPr b="0" i="0" lang="en-US" sz="7200" u="none" cap="none" strike="noStrike">
                  <a:solidFill>
                    <a:srgbClr val="09101B"/>
                  </a:solidFill>
                  <a:latin typeface="Arial"/>
                  <a:ea typeface="Arial"/>
                  <a:cs typeface="Arial"/>
                  <a:sym typeface="Arial"/>
                </a:rPr>
                <a:t>to smile, feeling excited about exploring new ideas.</a:t>
              </a:r>
              <a:endParaRPr/>
            </a:p>
          </p:txBody>
        </p:sp>
      </p:grpSp>
      <p:grpSp>
        <p:nvGrpSpPr>
          <p:cNvPr id="722" name="Google Shape;722;p44"/>
          <p:cNvGrpSpPr/>
          <p:nvPr/>
        </p:nvGrpSpPr>
        <p:grpSpPr>
          <a:xfrm>
            <a:off x="36931557" y="10137907"/>
            <a:ext cx="10165053" cy="15334719"/>
            <a:chOff x="36931557" y="10137907"/>
            <a:chExt cx="10165053" cy="15334719"/>
          </a:xfrm>
        </p:grpSpPr>
        <p:sp>
          <p:nvSpPr>
            <p:cNvPr id="723" name="Google Shape;723;p44"/>
            <p:cNvSpPr/>
            <p:nvPr/>
          </p:nvSpPr>
          <p:spPr>
            <a:xfrm>
              <a:off x="36931557" y="10137907"/>
              <a:ext cx="10165053" cy="15334719"/>
            </a:xfrm>
            <a:prstGeom prst="roundRect">
              <a:avLst>
                <a:gd fmla="val 8397" name="adj"/>
              </a:avLst>
            </a:prstGeom>
            <a:noFill/>
            <a:ln cap="flat" cmpd="sng" w="63500">
              <a:solidFill>
                <a:srgbClr val="ECBA2B"/>
              </a:solidFill>
              <a:prstDash val="solid"/>
              <a:round/>
              <a:headEnd len="sm" w="sm" type="none"/>
              <a:tailEnd len="sm" w="sm" type="none"/>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724" name="Google Shape;724;p44"/>
            <p:cNvSpPr txBox="1"/>
            <p:nvPr/>
          </p:nvSpPr>
          <p:spPr>
            <a:xfrm>
              <a:off x="36940583" y="10991883"/>
              <a:ext cx="10117927" cy="1958334"/>
            </a:xfrm>
            <a:prstGeom prst="rect">
              <a:avLst/>
            </a:prstGeom>
            <a:noFill/>
            <a:ln>
              <a:noFill/>
            </a:ln>
          </p:spPr>
          <p:txBody>
            <a:bodyPr anchorCtr="0" anchor="ctr" bIns="2282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b="1" lang="en-US" sz="7200">
                  <a:solidFill>
                    <a:srgbClr val="475043"/>
                  </a:solidFill>
                  <a:latin typeface="Arial"/>
                  <a:ea typeface="Arial"/>
                  <a:cs typeface="Arial"/>
                  <a:sym typeface="Arial"/>
                </a:rPr>
                <a:t>Nourishing Reflection</a:t>
              </a:r>
              <a:endParaRPr/>
            </a:p>
          </p:txBody>
        </p:sp>
        <p:sp>
          <p:nvSpPr>
            <p:cNvPr id="725" name="Google Shape;725;p44"/>
            <p:cNvSpPr txBox="1"/>
            <p:nvPr/>
          </p:nvSpPr>
          <p:spPr>
            <a:xfrm>
              <a:off x="36940583" y="12950217"/>
              <a:ext cx="10117927" cy="12103310"/>
            </a:xfrm>
            <a:prstGeom prst="rect">
              <a:avLst/>
            </a:prstGeom>
            <a:noFill/>
            <a:ln>
              <a:noFill/>
            </a:ln>
          </p:spPr>
          <p:txBody>
            <a:bodyPr anchorCtr="0" anchor="ctr" bIns="228200" lIns="456400" spcFirstLastPara="1" rIns="456400" wrap="square" tIns="228200">
              <a:noAutofit/>
            </a:bodyPr>
            <a:lstStyle/>
            <a:p>
              <a:pPr indent="0" lvl="0" marL="0" marR="0" rtl="0" algn="ctr">
                <a:lnSpc>
                  <a:spcPct val="138888"/>
                </a:lnSpc>
                <a:spcBef>
                  <a:spcPts val="0"/>
                </a:spcBef>
                <a:spcAft>
                  <a:spcPts val="0"/>
                </a:spcAft>
                <a:buClr>
                  <a:srgbClr val="CC6E16"/>
                </a:buClr>
                <a:buSzPts val="7200"/>
                <a:buFont typeface="Arial"/>
                <a:buNone/>
              </a:pPr>
              <a:r>
                <a:rPr b="0" i="0" lang="en-US" sz="7200" u="none" cap="none" strike="noStrike">
                  <a:solidFill>
                    <a:srgbClr val="09101B"/>
                  </a:solidFill>
                  <a:latin typeface="Arial"/>
                  <a:ea typeface="Arial"/>
                  <a:cs typeface="Arial"/>
                  <a:sym typeface="Arial"/>
                </a:rPr>
                <a:t>I expect using my curiosity will help me feel more engaged and make the day more interesting.</a:t>
              </a:r>
              <a:endParaRPr/>
            </a:p>
          </p:txBody>
        </p:sp>
      </p:gr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730" name="Shape 730"/>
        <p:cNvGrpSpPr/>
        <p:nvPr/>
      </p:nvGrpSpPr>
      <p:grpSpPr>
        <a:xfrm>
          <a:off x="0" y="0"/>
          <a:ext cx="0" cy="0"/>
          <a:chOff x="0" y="0"/>
          <a:chExt cx="0" cy="0"/>
        </a:xfrm>
      </p:grpSpPr>
      <p:sp>
        <p:nvSpPr>
          <p:cNvPr id="731" name="Google Shape;731;p45"/>
          <p:cNvSpPr/>
          <p:nvPr/>
        </p:nvSpPr>
        <p:spPr>
          <a:xfrm>
            <a:off x="40392626" y="794"/>
            <a:ext cx="10731224" cy="28756769"/>
          </a:xfrm>
          <a:prstGeom prst="rect">
            <a:avLst/>
          </a:prstGeom>
          <a:solidFill>
            <a:srgbClr val="475043"/>
          </a:solidFill>
          <a:ln>
            <a:noFill/>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732" name="Google Shape;732;p4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Recap</a:t>
            </a:r>
            <a:endParaRPr/>
          </a:p>
        </p:txBody>
      </p:sp>
      <p:sp>
        <p:nvSpPr>
          <p:cNvPr id="733" name="Google Shape;733;p4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734" name="Google Shape;734;p4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ENGAGEMENT</a:t>
            </a:r>
            <a:endParaRPr/>
          </a:p>
        </p:txBody>
      </p:sp>
      <p:sp>
        <p:nvSpPr>
          <p:cNvPr id="735" name="Google Shape;735;p4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736" name="Google Shape;736;p45"/>
          <p:cNvSpPr txBox="1"/>
          <p:nvPr>
            <p:ph idx="1" type="body"/>
          </p:nvPr>
        </p:nvSpPr>
        <p:spPr>
          <a:xfrm>
            <a:off x="4669404" y="10603288"/>
            <a:ext cx="31969357" cy="14579396"/>
          </a:xfrm>
          <a:prstGeom prst="rect">
            <a:avLst/>
          </a:prstGeom>
          <a:noFill/>
          <a:ln>
            <a:noFill/>
          </a:ln>
        </p:spPr>
        <p:txBody>
          <a:bodyPr anchorCtr="0" anchor="t" bIns="228200" lIns="456400" spcFirstLastPara="1" rIns="456400" wrap="square" tIns="228200">
            <a:noAutofit/>
          </a:bodyPr>
          <a:lstStyle/>
          <a:p>
            <a:pPr indent="-1711516" lvl="0" marL="1711516" rtl="0" algn="l">
              <a:lnSpc>
                <a:spcPct val="130000"/>
              </a:lnSpc>
              <a:spcBef>
                <a:spcPts val="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What Is A Strength?</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Strengths &amp; Finding Flow</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Balancing Our Strengths</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Teaming With Strengths</a:t>
            </a:r>
            <a:endParaRPr/>
          </a:p>
          <a:p>
            <a:pPr indent="-1711516" lvl="0" marL="1711516" rtl="0" algn="l">
              <a:lnSpc>
                <a:spcPct val="130000"/>
              </a:lnSpc>
              <a:spcBef>
                <a:spcPts val="2200"/>
              </a:spcBef>
              <a:spcAft>
                <a:spcPts val="0"/>
              </a:spcAft>
              <a:buClr>
                <a:srgbClr val="475043"/>
              </a:buClr>
              <a:buSzPts val="11000"/>
              <a:buFont typeface="Calibri"/>
              <a:buAutoNum type="arabicPeriod"/>
            </a:pPr>
            <a:r>
              <a:rPr lang="en-US" sz="11000">
                <a:solidFill>
                  <a:srgbClr val="09101B"/>
                </a:solidFill>
                <a:latin typeface="Arial"/>
                <a:ea typeface="Arial"/>
                <a:cs typeface="Arial"/>
                <a:sym typeface="Arial"/>
              </a:rPr>
              <a:t>Creating A Rooted Routine for Strengths</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6">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6">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6">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6">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740" name="Shape 740"/>
        <p:cNvGrpSpPr/>
        <p:nvPr/>
      </p:nvGrpSpPr>
      <p:grpSpPr>
        <a:xfrm>
          <a:off x="0" y="0"/>
          <a:ext cx="0" cy="0"/>
          <a:chOff x="0" y="0"/>
          <a:chExt cx="0" cy="0"/>
        </a:xfrm>
      </p:grpSpPr>
      <p:sp>
        <p:nvSpPr>
          <p:cNvPr id="741" name="Google Shape;741;p46"/>
          <p:cNvSpPr/>
          <p:nvPr/>
        </p:nvSpPr>
        <p:spPr>
          <a:xfrm>
            <a:off x="8258296" y="14988131"/>
            <a:ext cx="34607259" cy="33808"/>
          </a:xfrm>
          <a:prstGeom prst="rect">
            <a:avLst/>
          </a:prstGeom>
          <a:solidFill>
            <a:srgbClr val="ECBA2B"/>
          </a:solidFill>
          <a:ln>
            <a:noFill/>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742" name="Google Shape;742;p46"/>
          <p:cNvSpPr txBox="1"/>
          <p:nvPr/>
        </p:nvSpPr>
        <p:spPr>
          <a:xfrm>
            <a:off x="7920761" y="6907649"/>
            <a:ext cx="31147403" cy="7776276"/>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50000">
                <a:solidFill>
                  <a:srgbClr val="ECBA2B"/>
                </a:solidFill>
                <a:latin typeface="Arial"/>
                <a:ea typeface="Arial"/>
                <a:cs typeface="Arial"/>
                <a:sym typeface="Arial"/>
              </a:rPr>
              <a:t>Thanks</a:t>
            </a:r>
            <a:endParaRPr/>
          </a:p>
        </p:txBody>
      </p:sp>
      <p:sp>
        <p:nvSpPr>
          <p:cNvPr id="743" name="Google Shape;743;p46"/>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chemeClr val="lt1"/>
                </a:solidFill>
                <a:latin typeface="Arial"/>
                <a:ea typeface="Arial"/>
                <a:cs typeface="Arial"/>
                <a:sym typeface="Arial"/>
              </a:rPr>
              <a:t>for your attention</a:t>
            </a:r>
            <a:endParaRPr/>
          </a:p>
        </p:txBody>
      </p:sp>
      <p:sp>
        <p:nvSpPr>
          <p:cNvPr id="744" name="Google Shape;744;p4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26" name="Shape 126"/>
        <p:cNvGrpSpPr/>
        <p:nvPr/>
      </p:nvGrpSpPr>
      <p:grpSpPr>
        <a:xfrm>
          <a:off x="0" y="0"/>
          <a:ext cx="0" cy="0"/>
          <a:chOff x="0" y="0"/>
          <a:chExt cx="0" cy="0"/>
        </a:xfrm>
      </p:grpSpPr>
      <p:sp>
        <p:nvSpPr>
          <p:cNvPr id="127" name="Google Shape;127;p5"/>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Reflection Round</a:t>
            </a:r>
            <a:endParaRPr/>
          </a:p>
        </p:txBody>
      </p:sp>
      <p:sp>
        <p:nvSpPr>
          <p:cNvPr id="128" name="Google Shape;128;p5"/>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29" name="Google Shape;129;p5"/>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REFLECTION ROUND</a:t>
            </a:r>
            <a:endParaRPr/>
          </a:p>
        </p:txBody>
      </p:sp>
      <p:sp>
        <p:nvSpPr>
          <p:cNvPr id="130" name="Google Shape;130;p5"/>
          <p:cNvSpPr/>
          <p:nvPr/>
        </p:nvSpPr>
        <p:spPr>
          <a:xfrm>
            <a:off x="6219100" y="11807925"/>
            <a:ext cx="38211300" cy="14067300"/>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31" name="Google Shape;131;p5"/>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32" name="Google Shape;132;p5"/>
          <p:cNvSpPr txBox="1"/>
          <p:nvPr/>
        </p:nvSpPr>
        <p:spPr>
          <a:xfrm>
            <a:off x="10889500" y="12365050"/>
            <a:ext cx="30212100" cy="13114200"/>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0000">
                <a:solidFill>
                  <a:srgbClr val="FFFCF5"/>
                </a:solidFill>
                <a:latin typeface="Arial"/>
                <a:ea typeface="Arial"/>
                <a:cs typeface="Arial"/>
                <a:sym typeface="Arial"/>
              </a:rPr>
              <a:t>When it comes to knowing and using your strengths in the past (at work and beyond):</a:t>
            </a:r>
            <a:endParaRPr/>
          </a:p>
          <a:p>
            <a:pPr indent="-1143000" lvl="0" marL="1143000" marR="0" rtl="0" algn="l">
              <a:lnSpc>
                <a:spcPct val="156250"/>
              </a:lnSpc>
              <a:spcBef>
                <a:spcPts val="240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has gone well?</a:t>
            </a:r>
            <a:endParaRPr/>
          </a:p>
          <a:p>
            <a:pPr indent="-1143000" lvl="0" marL="1143000" marR="0" rtl="0" algn="l">
              <a:lnSpc>
                <a:spcPct val="15625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Where have you noticed challenges or resistance?</a:t>
            </a:r>
            <a:endParaRPr/>
          </a:p>
          <a:p>
            <a:pPr indent="-1143000" lvl="0" marL="1143000" marR="0" rtl="0" algn="l">
              <a:lnSpc>
                <a:spcPct val="15625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have you been learning? </a:t>
            </a:r>
            <a:endParaRPr/>
          </a:p>
          <a:p>
            <a:pPr indent="-1143000" lvl="0" marL="1143000" marR="0" rtl="0" algn="l">
              <a:lnSpc>
                <a:spcPct val="15625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might you try next?</a:t>
            </a:r>
            <a:endParaRPr/>
          </a:p>
        </p:txBody>
      </p:sp>
      <p:sp>
        <p:nvSpPr>
          <p:cNvPr id="133" name="Google Shape;133;p5"/>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134" name="Google Shape;134;p5"/>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75043"/>
        </a:solidFill>
      </p:bgPr>
    </p:bg>
    <p:spTree>
      <p:nvGrpSpPr>
        <p:cNvPr id="138" name="Shape 138"/>
        <p:cNvGrpSpPr/>
        <p:nvPr/>
      </p:nvGrpSpPr>
      <p:grpSpPr>
        <a:xfrm>
          <a:off x="0" y="0"/>
          <a:ext cx="0" cy="0"/>
          <a:chOff x="0" y="0"/>
          <a:chExt cx="0" cy="0"/>
        </a:xfrm>
      </p:grpSpPr>
      <p:sp>
        <p:nvSpPr>
          <p:cNvPr id="139" name="Google Shape;139;p6"/>
          <p:cNvSpPr/>
          <p:nvPr/>
        </p:nvSpPr>
        <p:spPr>
          <a:xfrm>
            <a:off x="8258296" y="14988131"/>
            <a:ext cx="34607259" cy="33808"/>
          </a:xfrm>
          <a:prstGeom prst="rect">
            <a:avLst/>
          </a:prstGeom>
          <a:solidFill>
            <a:schemeClr val="lt1"/>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chemeClr val="lt1"/>
              </a:solidFill>
              <a:latin typeface="Calibri"/>
              <a:ea typeface="Calibri"/>
              <a:cs typeface="Calibri"/>
              <a:sym typeface="Calibri"/>
            </a:endParaRPr>
          </a:p>
        </p:txBody>
      </p:sp>
      <p:sp>
        <p:nvSpPr>
          <p:cNvPr id="140" name="Google Shape;140;p6"/>
          <p:cNvSpPr txBox="1"/>
          <p:nvPr/>
        </p:nvSpPr>
        <p:spPr>
          <a:xfrm>
            <a:off x="8102171" y="4652523"/>
            <a:ext cx="5338039" cy="10854041"/>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70000">
                <a:solidFill>
                  <a:srgbClr val="ECBA2B"/>
                </a:solidFill>
                <a:latin typeface="Arial"/>
                <a:ea typeface="Arial"/>
                <a:cs typeface="Arial"/>
                <a:sym typeface="Arial"/>
              </a:rPr>
              <a:t>2</a:t>
            </a:r>
            <a:endParaRPr/>
          </a:p>
        </p:txBody>
      </p:sp>
      <p:sp>
        <p:nvSpPr>
          <p:cNvPr id="141" name="Google Shape;141;p6"/>
          <p:cNvSpPr txBox="1"/>
          <p:nvPr/>
        </p:nvSpPr>
        <p:spPr>
          <a:xfrm>
            <a:off x="8102171" y="15991189"/>
            <a:ext cx="35941964" cy="2805684"/>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17700">
                <a:solidFill>
                  <a:srgbClr val="FFFCF5"/>
                </a:solidFill>
                <a:latin typeface="Arial"/>
                <a:ea typeface="Arial"/>
                <a:cs typeface="Arial"/>
                <a:sym typeface="Arial"/>
              </a:rPr>
              <a:t>What Is A Strength?</a:t>
            </a:r>
            <a:endParaRPr/>
          </a:p>
        </p:txBody>
      </p:sp>
      <p:sp>
        <p:nvSpPr>
          <p:cNvPr id="142" name="Google Shape;142;p6"/>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47" name="Shape 147"/>
        <p:cNvGrpSpPr/>
        <p:nvPr/>
      </p:nvGrpSpPr>
      <p:grpSpPr>
        <a:xfrm>
          <a:off x="0" y="0"/>
          <a:ext cx="0" cy="0"/>
          <a:chOff x="0" y="0"/>
          <a:chExt cx="0" cy="0"/>
        </a:xfrm>
      </p:grpSpPr>
      <p:sp>
        <p:nvSpPr>
          <p:cNvPr id="148" name="Google Shape;148;p7"/>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Reflect</a:t>
            </a:r>
            <a:endParaRPr/>
          </a:p>
        </p:txBody>
      </p:sp>
      <p:sp>
        <p:nvSpPr>
          <p:cNvPr id="149" name="Google Shape;149;p7"/>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50" name="Google Shape;150;p7"/>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151" name="Google Shape;151;p7"/>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52" name="Google Shape;152;p7"/>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53" name="Google Shape;153;p7"/>
          <p:cNvSpPr txBox="1"/>
          <p:nvPr/>
        </p:nvSpPr>
        <p:spPr>
          <a:xfrm>
            <a:off x="10861500" y="13226093"/>
            <a:ext cx="29871600" cy="10805400"/>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lang="en-US" sz="10000">
                <a:solidFill>
                  <a:srgbClr val="FFFCF5"/>
                </a:solidFill>
                <a:latin typeface="Arial"/>
                <a:ea typeface="Arial"/>
                <a:cs typeface="Arial"/>
                <a:sym typeface="Arial"/>
              </a:rPr>
              <a:t>Think of a recent time at work/in life when you felt energized, interested, and truly capable.</a:t>
            </a:r>
            <a:endParaRPr sz="9600">
              <a:solidFill>
                <a:srgbClr val="FFFCF5"/>
              </a:solidFill>
              <a:latin typeface="Arial"/>
              <a:ea typeface="Arial"/>
              <a:cs typeface="Arial"/>
              <a:sym typeface="Arial"/>
            </a:endParaRPr>
          </a:p>
          <a:p>
            <a:pPr indent="-1143000" lvl="0" marL="1143000" marR="0" rtl="0" algn="l">
              <a:lnSpc>
                <a:spcPct val="156250"/>
              </a:lnSpc>
              <a:spcBef>
                <a:spcPts val="240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was happening? </a:t>
            </a:r>
            <a:endParaRPr/>
          </a:p>
          <a:p>
            <a:pPr indent="-1143000" lvl="0" marL="1143000" marR="0" rtl="0" algn="l">
              <a:lnSpc>
                <a:spcPct val="15625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did you do? </a:t>
            </a:r>
            <a:endParaRPr/>
          </a:p>
          <a:p>
            <a:pPr indent="-1143000" lvl="0" marL="1143000" marR="0" rtl="0" algn="l">
              <a:lnSpc>
                <a:spcPct val="156250"/>
              </a:lnSpc>
              <a:spcBef>
                <a:spcPts val="0"/>
              </a:spcBef>
              <a:spcAft>
                <a:spcPts val="0"/>
              </a:spcAft>
              <a:buClr>
                <a:srgbClr val="ECBA2B"/>
              </a:buClr>
              <a:buSzPts val="8640"/>
              <a:buFont typeface="Noto Sans Symbols"/>
              <a:buChar char="▪"/>
            </a:pPr>
            <a:r>
              <a:rPr lang="en-US" sz="9600">
                <a:solidFill>
                  <a:srgbClr val="FFFCF5"/>
                </a:solidFill>
                <a:latin typeface="Arial"/>
                <a:ea typeface="Arial"/>
                <a:cs typeface="Arial"/>
                <a:sym typeface="Arial"/>
              </a:rPr>
              <a:t>What was your impact?</a:t>
            </a:r>
            <a:endParaRPr/>
          </a:p>
        </p:txBody>
      </p:sp>
      <p:sp>
        <p:nvSpPr>
          <p:cNvPr id="154" name="Google Shape;154;p7"/>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155" name="Google Shape;155;p7"/>
          <p:cNvSpPr txBox="1"/>
          <p:nvPr/>
        </p:nvSpPr>
        <p:spPr>
          <a:xfrm>
            <a:off x="6071926" y="10827051"/>
            <a:ext cx="2775516" cy="3083907"/>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20000">
                <a:solidFill>
                  <a:srgbClr val="FFFCF5"/>
                </a:solidFill>
                <a:latin typeface="Arial"/>
                <a:ea typeface="Arial"/>
                <a:cs typeface="Arial"/>
                <a:sym typeface="Arial"/>
              </a:rPr>
              <a:t>?</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60" name="Shape 160"/>
        <p:cNvGrpSpPr/>
        <p:nvPr/>
      </p:nvGrpSpPr>
      <p:grpSpPr>
        <a:xfrm>
          <a:off x="0" y="0"/>
          <a:ext cx="0" cy="0"/>
          <a:chOff x="0" y="0"/>
          <a:chExt cx="0" cy="0"/>
        </a:xfrm>
      </p:grpSpPr>
      <p:sp>
        <p:nvSpPr>
          <p:cNvPr id="161" name="Google Shape;161;p8"/>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Quote</a:t>
            </a:r>
            <a:endParaRPr/>
          </a:p>
        </p:txBody>
      </p:sp>
      <p:sp>
        <p:nvSpPr>
          <p:cNvPr id="162" name="Google Shape;162;p8"/>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63" name="Google Shape;163;p8"/>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164" name="Google Shape;164;p8"/>
          <p:cNvSpPr/>
          <p:nvPr/>
        </p:nvSpPr>
        <p:spPr>
          <a:xfrm>
            <a:off x="6219091" y="11807916"/>
            <a:ext cx="38211343" cy="13359912"/>
          </a:xfrm>
          <a:prstGeom prst="roundRect">
            <a:avLst>
              <a:gd fmla="val 8397" name="adj"/>
            </a:avLst>
          </a:prstGeom>
          <a:solidFill>
            <a:srgbClr val="475043"/>
          </a:solidFill>
          <a:ln>
            <a:noFill/>
          </a:ln>
        </p:spPr>
        <p:txBody>
          <a:bodyPr anchorCtr="0" anchor="ctr" bIns="351000" lIns="351000" spcFirstLastPara="1" rIns="351000" wrap="square" tIns="351000">
            <a:noAutofit/>
          </a:bodyPr>
          <a:lstStyle/>
          <a:p>
            <a:pPr indent="0" lvl="0" marL="0" marR="0" rtl="0" algn="l">
              <a:lnSpc>
                <a:spcPct val="150000"/>
              </a:lnSpc>
              <a:spcBef>
                <a:spcPts val="0"/>
              </a:spcBef>
              <a:spcAft>
                <a:spcPts val="0"/>
              </a:spcAft>
              <a:buNone/>
            </a:pPr>
            <a:r>
              <a:t/>
            </a:r>
            <a:endParaRPr sz="12000">
              <a:solidFill>
                <a:schemeClr val="lt1"/>
              </a:solidFill>
              <a:latin typeface="Roboto Light"/>
              <a:ea typeface="Roboto Light"/>
              <a:cs typeface="Roboto Light"/>
              <a:sym typeface="Roboto Light"/>
            </a:endParaRPr>
          </a:p>
        </p:txBody>
      </p:sp>
      <p:sp>
        <p:nvSpPr>
          <p:cNvPr id="165" name="Google Shape;165;p8"/>
          <p:cNvSpPr/>
          <p:nvPr/>
        </p:nvSpPr>
        <p:spPr>
          <a:xfrm>
            <a:off x="4620497" y="10124341"/>
            <a:ext cx="4318714" cy="4325207"/>
          </a:xfrm>
          <a:prstGeom prst="ellipse">
            <a:avLst/>
          </a:prstGeom>
          <a:solidFill>
            <a:srgbClr val="ECBA2B"/>
          </a:solidFill>
          <a:ln>
            <a:noFill/>
          </a:ln>
        </p:spPr>
        <p:txBody>
          <a:bodyPr anchorCtr="0" anchor="ctr" bIns="3425" lIns="6850" spcFirstLastPara="1" rIns="6850" wrap="square" tIns="3425">
            <a:noAutofit/>
          </a:bodyPr>
          <a:lstStyle/>
          <a:p>
            <a:pPr indent="0" lvl="0" marL="0" marR="0" rtl="0" algn="ctr">
              <a:spcBef>
                <a:spcPts val="0"/>
              </a:spcBef>
              <a:spcAft>
                <a:spcPts val="0"/>
              </a:spcAft>
              <a:buNone/>
            </a:pPr>
            <a:r>
              <a:t/>
            </a:r>
            <a:endParaRPr sz="1350">
              <a:solidFill>
                <a:schemeClr val="lt1"/>
              </a:solidFill>
              <a:latin typeface="Calibri"/>
              <a:ea typeface="Calibri"/>
              <a:cs typeface="Calibri"/>
              <a:sym typeface="Calibri"/>
            </a:endParaRPr>
          </a:p>
        </p:txBody>
      </p:sp>
      <p:sp>
        <p:nvSpPr>
          <p:cNvPr id="166" name="Google Shape;166;p8"/>
          <p:cNvSpPr txBox="1"/>
          <p:nvPr/>
        </p:nvSpPr>
        <p:spPr>
          <a:xfrm>
            <a:off x="10537806" y="13719065"/>
            <a:ext cx="30750872" cy="67905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0">
                <a:solidFill>
                  <a:srgbClr val="FFFCF5"/>
                </a:solidFill>
                <a:latin typeface="Arial"/>
                <a:ea typeface="Arial"/>
                <a:cs typeface="Arial"/>
                <a:sym typeface="Arial"/>
              </a:rPr>
              <a:t>“Strengths are those things we’re energized by, good at (or have the potential to become good at), and enjoy doing.”</a:t>
            </a:r>
            <a:endParaRPr/>
          </a:p>
        </p:txBody>
      </p:sp>
      <p:sp>
        <p:nvSpPr>
          <p:cNvPr id="167" name="Google Shape;167;p8"/>
          <p:cNvSpPr txBox="1"/>
          <p:nvPr/>
        </p:nvSpPr>
        <p:spPr>
          <a:xfrm>
            <a:off x="5924785" y="10342307"/>
            <a:ext cx="2775516" cy="6931114"/>
          </a:xfrm>
          <a:prstGeom prst="rect">
            <a:avLst/>
          </a:prstGeom>
          <a:noFill/>
          <a:ln>
            <a:noFill/>
          </a:ln>
        </p:spPr>
        <p:txBody>
          <a:bodyPr anchorCtr="0" anchor="t" bIns="3025" lIns="6075" spcFirstLastPara="1" rIns="6075" wrap="square" tIns="3025">
            <a:spAutoFit/>
          </a:bodyPr>
          <a:lstStyle/>
          <a:p>
            <a:pPr indent="0" lvl="0" marL="0" marR="0" rtl="0" algn="l">
              <a:spcBef>
                <a:spcPts val="0"/>
              </a:spcBef>
              <a:spcAft>
                <a:spcPts val="0"/>
              </a:spcAft>
              <a:buNone/>
            </a:pPr>
            <a:r>
              <a:rPr lang="en-US" sz="45000">
                <a:solidFill>
                  <a:srgbClr val="FFFCF5"/>
                </a:solidFill>
                <a:latin typeface="Arial"/>
                <a:ea typeface="Arial"/>
                <a:cs typeface="Arial"/>
                <a:sym typeface="Arial"/>
              </a:rPr>
              <a:t>”</a:t>
            </a:r>
            <a:endParaRPr/>
          </a:p>
        </p:txBody>
      </p:sp>
      <p:sp>
        <p:nvSpPr>
          <p:cNvPr id="168" name="Google Shape;168;p8"/>
          <p:cNvSpPr/>
          <p:nvPr/>
        </p:nvSpPr>
        <p:spPr>
          <a:xfrm>
            <a:off x="31817033" y="21465417"/>
            <a:ext cx="9764211" cy="156966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600">
                <a:solidFill>
                  <a:srgbClr val="FFFCF5"/>
                </a:solidFill>
                <a:latin typeface="Arial"/>
                <a:ea typeface="Arial"/>
                <a:cs typeface="Arial"/>
                <a:sym typeface="Arial"/>
              </a:rPr>
              <a:t>– Gabriella Driver</a:t>
            </a:r>
            <a:endParaRPr/>
          </a:p>
        </p:txBody>
      </p:sp>
      <p:sp>
        <p:nvSpPr>
          <p:cNvPr id="169" name="Google Shape;169;p8"/>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2000">
        <p:push/>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FDF7"/>
        </a:solidFill>
      </p:bgPr>
    </p:bg>
    <p:spTree>
      <p:nvGrpSpPr>
        <p:cNvPr id="174" name="Shape 174"/>
        <p:cNvGrpSpPr/>
        <p:nvPr/>
      </p:nvGrpSpPr>
      <p:grpSpPr>
        <a:xfrm>
          <a:off x="0" y="0"/>
          <a:ext cx="0" cy="0"/>
          <a:chOff x="0" y="0"/>
          <a:chExt cx="0" cy="0"/>
        </a:xfrm>
      </p:grpSpPr>
      <p:sp>
        <p:nvSpPr>
          <p:cNvPr id="175" name="Google Shape;175;p9"/>
          <p:cNvSpPr txBox="1"/>
          <p:nvPr>
            <p:ph type="title"/>
          </p:nvPr>
        </p:nvSpPr>
        <p:spPr>
          <a:xfrm>
            <a:off x="4246750" y="4208411"/>
            <a:ext cx="46011465" cy="3963820"/>
          </a:xfrm>
          <a:prstGeom prst="rect">
            <a:avLst/>
          </a:prstGeom>
          <a:noFill/>
          <a:ln>
            <a:noFill/>
          </a:ln>
        </p:spPr>
        <p:txBody>
          <a:bodyPr anchorCtr="0" anchor="ctr" bIns="228200" lIns="456400" spcFirstLastPara="1" rIns="456400" wrap="square" tIns="228200">
            <a:normAutofit/>
          </a:bodyPr>
          <a:lstStyle/>
          <a:p>
            <a:pPr indent="0" lvl="0" marL="0" rtl="0" algn="l">
              <a:spcBef>
                <a:spcPts val="0"/>
              </a:spcBef>
              <a:spcAft>
                <a:spcPts val="0"/>
              </a:spcAft>
              <a:buClr>
                <a:srgbClr val="09101B"/>
              </a:buClr>
              <a:buSzPts val="17700"/>
              <a:buFont typeface="Arial"/>
              <a:buNone/>
            </a:pPr>
            <a:r>
              <a:rPr b="1" lang="en-US" sz="17700">
                <a:solidFill>
                  <a:srgbClr val="09101B"/>
                </a:solidFill>
                <a:latin typeface="Arial"/>
                <a:ea typeface="Arial"/>
                <a:cs typeface="Arial"/>
                <a:sym typeface="Arial"/>
              </a:rPr>
              <a:t>Benefits Of Strengths</a:t>
            </a:r>
            <a:endParaRPr/>
          </a:p>
        </p:txBody>
      </p:sp>
      <p:sp>
        <p:nvSpPr>
          <p:cNvPr id="176" name="Google Shape;176;p9"/>
          <p:cNvSpPr/>
          <p:nvPr/>
        </p:nvSpPr>
        <p:spPr>
          <a:xfrm>
            <a:off x="5092064" y="8490793"/>
            <a:ext cx="4347201" cy="160467"/>
          </a:xfrm>
          <a:prstGeom prst="rect">
            <a:avLst/>
          </a:prstGeom>
          <a:solidFill>
            <a:srgbClr val="ECBA2B"/>
          </a:solidFill>
          <a:ln cap="flat" cmpd="sng" w="9525">
            <a:solidFill>
              <a:srgbClr val="ECBA2B"/>
            </a:solidFill>
            <a:prstDash val="solid"/>
            <a:round/>
            <a:headEnd len="sm" w="sm" type="none"/>
            <a:tailEnd len="sm" w="sm" type="none"/>
          </a:ln>
        </p:spPr>
        <p:txBody>
          <a:bodyPr anchorCtr="0" anchor="ctr" bIns="40525" lIns="81050" spcFirstLastPara="1" rIns="81050" wrap="square" tIns="40525">
            <a:noAutofit/>
          </a:bodyPr>
          <a:lstStyle/>
          <a:p>
            <a:pPr indent="0" lvl="0" marL="0" marR="0" rtl="0" algn="ctr">
              <a:spcBef>
                <a:spcPts val="0"/>
              </a:spcBef>
              <a:spcAft>
                <a:spcPts val="0"/>
              </a:spcAft>
              <a:buNone/>
            </a:pPr>
            <a:r>
              <a:t/>
            </a:r>
            <a:endParaRPr sz="8900">
              <a:solidFill>
                <a:srgbClr val="E63A45"/>
              </a:solidFill>
              <a:latin typeface="Calibri"/>
              <a:ea typeface="Calibri"/>
              <a:cs typeface="Calibri"/>
              <a:sym typeface="Calibri"/>
            </a:endParaRPr>
          </a:p>
        </p:txBody>
      </p:sp>
      <p:sp>
        <p:nvSpPr>
          <p:cNvPr id="177" name="Google Shape;177;p9"/>
          <p:cNvSpPr txBox="1"/>
          <p:nvPr/>
        </p:nvSpPr>
        <p:spPr>
          <a:xfrm>
            <a:off x="4669404" y="3407026"/>
            <a:ext cx="23527889" cy="1451467"/>
          </a:xfrm>
          <a:prstGeom prst="rect">
            <a:avLst/>
          </a:prstGeom>
          <a:noFill/>
          <a:ln>
            <a:noFill/>
          </a:ln>
        </p:spPr>
        <p:txBody>
          <a:bodyPr anchorCtr="0" anchor="t" bIns="40525" lIns="81050" spcFirstLastPara="1" rIns="81050" wrap="square" tIns="40525">
            <a:spAutoFit/>
          </a:bodyPr>
          <a:lstStyle/>
          <a:p>
            <a:pPr indent="0" lvl="0" marL="0" marR="0" rtl="0" algn="l">
              <a:spcBef>
                <a:spcPts val="0"/>
              </a:spcBef>
              <a:spcAft>
                <a:spcPts val="0"/>
              </a:spcAft>
              <a:buNone/>
            </a:pPr>
            <a:r>
              <a:rPr lang="en-US" sz="8900">
                <a:solidFill>
                  <a:srgbClr val="475043"/>
                </a:solidFill>
                <a:latin typeface="Arial"/>
                <a:ea typeface="Arial"/>
                <a:cs typeface="Arial"/>
                <a:sym typeface="Arial"/>
              </a:rPr>
              <a:t>WHAT IS A STRENGTH?</a:t>
            </a:r>
            <a:endParaRPr/>
          </a:p>
        </p:txBody>
      </p:sp>
      <p:sp>
        <p:nvSpPr>
          <p:cNvPr id="178" name="Google Shape;178;p9"/>
          <p:cNvSpPr/>
          <p:nvPr>
            <p:ph idx="1" type="body"/>
          </p:nvPr>
        </p:nvSpPr>
        <p:spPr>
          <a:xfrm>
            <a:off x="4669405" y="11003921"/>
            <a:ext cx="9292780" cy="6846757"/>
          </a:xfrm>
          <a:prstGeom prst="roundRect">
            <a:avLst>
              <a:gd fmla="val 16667" name="adj"/>
            </a:avLst>
          </a:prstGeom>
          <a:noFill/>
          <a:ln cap="flat" cmpd="sng" w="63500">
            <a:solidFill>
              <a:srgbClr val="A5B99B"/>
            </a:solidFill>
            <a:prstDash val="solid"/>
            <a:round/>
            <a:headEnd len="sm" w="sm" type="none"/>
            <a:tailEnd len="sm" w="sm" type="none"/>
          </a:ln>
        </p:spPr>
        <p:txBody>
          <a:bodyPr anchorCtr="0" anchor="ctr" bIns="504000" lIns="456400" spcFirstLastPara="1" rIns="456400" wrap="square" tIns="228200">
            <a:normAutofit/>
          </a:bodyPr>
          <a:lstStyle/>
          <a:p>
            <a:pPr indent="0" lvl="0" marL="0" rtl="0" algn="ctr">
              <a:spcBef>
                <a:spcPts val="0"/>
              </a:spcBef>
              <a:spcAft>
                <a:spcPts val="0"/>
              </a:spcAft>
              <a:buClr>
                <a:srgbClr val="CC6E16"/>
              </a:buClr>
              <a:buSzPts val="7200"/>
              <a:buNone/>
            </a:pPr>
            <a:r>
              <a:rPr lang="en-US" sz="7200">
                <a:solidFill>
                  <a:srgbClr val="475043"/>
                </a:solidFill>
                <a:latin typeface="Arial"/>
                <a:ea typeface="Arial"/>
                <a:cs typeface="Arial"/>
                <a:sym typeface="Arial"/>
              </a:rPr>
              <a:t>IMPROVED COLLABORATION</a:t>
            </a:r>
            <a:endParaRPr/>
          </a:p>
        </p:txBody>
      </p:sp>
      <p:sp>
        <p:nvSpPr>
          <p:cNvPr id="179" name="Google Shape;179;p9"/>
          <p:cNvSpPr txBox="1"/>
          <p:nvPr>
            <p:ph idx="12" type="sldNum"/>
          </p:nvPr>
        </p:nvSpPr>
        <p:spPr>
          <a:xfrm>
            <a:off x="36638761" y="26654004"/>
            <a:ext cx="11928899" cy="1531074"/>
          </a:xfrm>
          <a:prstGeom prst="rect">
            <a:avLst/>
          </a:prstGeom>
          <a:noFill/>
          <a:ln>
            <a:noFill/>
          </a:ln>
        </p:spPr>
        <p:txBody>
          <a:bodyPr anchorCtr="0" anchor="ctr" bIns="228200" lIns="456400" spcFirstLastPara="1" rIns="456400" wrap="square" tIns="228200">
            <a:noAutofit/>
          </a:bodyPr>
          <a:lstStyle/>
          <a:p>
            <a:pPr indent="0" lvl="0" marL="0" rtl="0" algn="r">
              <a:spcBef>
                <a:spcPts val="0"/>
              </a:spcBef>
              <a:spcAft>
                <a:spcPts val="0"/>
              </a:spcAft>
              <a:buNone/>
            </a:pPr>
            <a:fld id="{00000000-1234-1234-1234-123412341234}" type="slidenum">
              <a:rPr lang="en-US"/>
              <a:t>‹#›</a:t>
            </a:fld>
            <a:endParaRPr/>
          </a:p>
        </p:txBody>
      </p:sp>
      <p:sp>
        <p:nvSpPr>
          <p:cNvPr id="180" name="Google Shape;180;p9"/>
          <p:cNvSpPr/>
          <p:nvPr/>
        </p:nvSpPr>
        <p:spPr>
          <a:xfrm>
            <a:off x="14481620" y="11003921"/>
            <a:ext cx="9292780" cy="6846757"/>
          </a:xfrm>
          <a:prstGeom prst="roundRect">
            <a:avLst>
              <a:gd fmla="val 16667" name="adj"/>
            </a:avLst>
          </a:prstGeom>
          <a:noFill/>
          <a:ln cap="flat" cmpd="sng" w="63500">
            <a:solidFill>
              <a:srgbClr val="A5B99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IMPROVED INNOVATION &amp; CREATIVITY</a:t>
            </a:r>
            <a:endParaRPr/>
          </a:p>
        </p:txBody>
      </p:sp>
      <p:sp>
        <p:nvSpPr>
          <p:cNvPr id="181" name="Google Shape;181;p9"/>
          <p:cNvSpPr/>
          <p:nvPr/>
        </p:nvSpPr>
        <p:spPr>
          <a:xfrm>
            <a:off x="24293835" y="11003920"/>
            <a:ext cx="9292780" cy="6846757"/>
          </a:xfrm>
          <a:prstGeom prst="roundRect">
            <a:avLst>
              <a:gd fmla="val 16667" name="adj"/>
            </a:avLst>
          </a:prstGeom>
          <a:noFill/>
          <a:ln cap="flat" cmpd="sng" w="63500">
            <a:solidFill>
              <a:srgbClr val="A5B99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BETTER GOAL ACHIEVEMENT</a:t>
            </a:r>
            <a:endParaRPr/>
          </a:p>
        </p:txBody>
      </p:sp>
      <p:sp>
        <p:nvSpPr>
          <p:cNvPr id="182" name="Google Shape;182;p9"/>
          <p:cNvSpPr/>
          <p:nvPr/>
        </p:nvSpPr>
        <p:spPr>
          <a:xfrm>
            <a:off x="34106050" y="11003921"/>
            <a:ext cx="9292780" cy="6846757"/>
          </a:xfrm>
          <a:prstGeom prst="roundRect">
            <a:avLst>
              <a:gd fmla="val 16667" name="adj"/>
            </a:avLst>
          </a:prstGeom>
          <a:noFill/>
          <a:ln cap="flat" cmpd="sng" w="63500">
            <a:solidFill>
              <a:srgbClr val="A5B99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BOOSTED JOB PERFORMANCE &amp; SATISFACTION</a:t>
            </a:r>
            <a:endParaRPr/>
          </a:p>
        </p:txBody>
      </p:sp>
      <p:sp>
        <p:nvSpPr>
          <p:cNvPr id="183" name="Google Shape;183;p9"/>
          <p:cNvSpPr/>
          <p:nvPr/>
        </p:nvSpPr>
        <p:spPr>
          <a:xfrm>
            <a:off x="4669405" y="18335609"/>
            <a:ext cx="9292780" cy="6846757"/>
          </a:xfrm>
          <a:prstGeom prst="roundRect">
            <a:avLst>
              <a:gd fmla="val 16667" name="adj"/>
            </a:avLst>
          </a:prstGeom>
          <a:noFill/>
          <a:ln cap="flat" cmpd="sng" w="63500">
            <a:solidFill>
              <a:srgbClr val="ECBA2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IMPROVED COPING SKILLS &amp; RESILIENCE</a:t>
            </a:r>
            <a:endParaRPr/>
          </a:p>
        </p:txBody>
      </p:sp>
      <p:sp>
        <p:nvSpPr>
          <p:cNvPr id="184" name="Google Shape;184;p9"/>
          <p:cNvSpPr/>
          <p:nvPr/>
        </p:nvSpPr>
        <p:spPr>
          <a:xfrm>
            <a:off x="14481620" y="18335609"/>
            <a:ext cx="9292780" cy="6846757"/>
          </a:xfrm>
          <a:prstGeom prst="roundRect">
            <a:avLst>
              <a:gd fmla="val 16667" name="adj"/>
            </a:avLst>
          </a:prstGeom>
          <a:noFill/>
          <a:ln cap="flat" cmpd="sng" w="63500">
            <a:solidFill>
              <a:srgbClr val="ECBA2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ENHANCED SENSE OF PURPOSE &amp; MEANING</a:t>
            </a:r>
            <a:endParaRPr/>
          </a:p>
        </p:txBody>
      </p:sp>
      <p:sp>
        <p:nvSpPr>
          <p:cNvPr id="185" name="Google Shape;185;p9"/>
          <p:cNvSpPr/>
          <p:nvPr/>
        </p:nvSpPr>
        <p:spPr>
          <a:xfrm>
            <a:off x="24293835" y="18335608"/>
            <a:ext cx="9292780" cy="6846757"/>
          </a:xfrm>
          <a:prstGeom prst="roundRect">
            <a:avLst>
              <a:gd fmla="val 16667" name="adj"/>
            </a:avLst>
          </a:prstGeom>
          <a:noFill/>
          <a:ln cap="flat" cmpd="sng" w="63500">
            <a:solidFill>
              <a:srgbClr val="ECBA2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IMPROVED PHYSICAL HEALTH</a:t>
            </a:r>
            <a:endParaRPr/>
          </a:p>
        </p:txBody>
      </p:sp>
      <p:sp>
        <p:nvSpPr>
          <p:cNvPr id="186" name="Google Shape;186;p9"/>
          <p:cNvSpPr/>
          <p:nvPr/>
        </p:nvSpPr>
        <p:spPr>
          <a:xfrm>
            <a:off x="34106050" y="18335609"/>
            <a:ext cx="9292780" cy="6846757"/>
          </a:xfrm>
          <a:prstGeom prst="roundRect">
            <a:avLst>
              <a:gd fmla="val 16667" name="adj"/>
            </a:avLst>
          </a:prstGeom>
          <a:noFill/>
          <a:ln cap="flat" cmpd="sng" w="63500">
            <a:solidFill>
              <a:srgbClr val="ECBA2B"/>
            </a:solidFill>
            <a:prstDash val="solid"/>
            <a:round/>
            <a:headEnd len="sm" w="sm" type="none"/>
            <a:tailEnd len="sm" w="sm" type="none"/>
          </a:ln>
        </p:spPr>
        <p:txBody>
          <a:bodyPr anchorCtr="0" anchor="ctr" bIns="504000" lIns="456400" spcFirstLastPara="1" rIns="456400" wrap="square" tIns="228200">
            <a:noAutofit/>
          </a:bodyPr>
          <a:lstStyle/>
          <a:p>
            <a:pPr indent="0" lvl="0" marL="0" marR="0" rtl="0" algn="ctr">
              <a:spcBef>
                <a:spcPts val="0"/>
              </a:spcBef>
              <a:spcAft>
                <a:spcPts val="0"/>
              </a:spcAft>
              <a:buClr>
                <a:srgbClr val="CC6E16"/>
              </a:buClr>
              <a:buSzPts val="7200"/>
              <a:buFont typeface="Arial"/>
              <a:buNone/>
            </a:pPr>
            <a:r>
              <a:rPr lang="en-US" sz="7200">
                <a:solidFill>
                  <a:srgbClr val="475043"/>
                </a:solidFill>
                <a:latin typeface="Arial"/>
                <a:ea typeface="Arial"/>
                <a:cs typeface="Arial"/>
                <a:sym typeface="Arial"/>
              </a:rPr>
              <a:t>INCREASED FLOW STATES</a:t>
            </a:r>
            <a:endParaRPr/>
          </a:p>
        </p:txBody>
      </p:sp>
    </p:spTree>
  </p:cSld>
  <p:clrMapOvr>
    <a:masterClrMapping/>
  </p:clrMapOvr>
  <mc:AlternateContent>
    <mc:Choice Requires="p14">
      <p:transition spd="slow" p14:dur="20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6">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B1019"/>
      </a:dk1>
      <a:lt1>
        <a:srgbClr val="EDEDED"/>
      </a:lt1>
      <a:dk2>
        <a:srgbClr val="6F6E6E"/>
      </a:dk2>
      <a:lt2>
        <a:srgbClr val="6F6E6E"/>
      </a:lt2>
      <a:accent1>
        <a:srgbClr val="E43C50"/>
      </a:accent1>
      <a:accent2>
        <a:srgbClr val="4E7993"/>
      </a:accent2>
      <a:accent3>
        <a:srgbClr val="233651"/>
      </a:accent3>
      <a:accent4>
        <a:srgbClr val="F0F9F0"/>
      </a:accent4>
      <a:accent5>
        <a:srgbClr val="9A373E"/>
      </a:accent5>
      <a:accent6>
        <a:srgbClr val="A1191F"/>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2017-03-10T10:40:59Z</dcterms:created>
  <dc:creator>Hugo Alberts</dc:creator>
</cp:coreProperties>
</file>